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7" r:id="rId5"/>
    <p:sldMasterId id="2147483681" r:id="rId6"/>
  </p:sldMasterIdLst>
  <p:notesMasterIdLst>
    <p:notesMasterId r:id="rId17"/>
  </p:notesMasterIdLst>
  <p:sldIdLst>
    <p:sldId id="265" r:id="rId7"/>
    <p:sldId id="268" r:id="rId8"/>
    <p:sldId id="351" r:id="rId9"/>
    <p:sldId id="284" r:id="rId10"/>
    <p:sldId id="353" r:id="rId11"/>
    <p:sldId id="352" r:id="rId12"/>
    <p:sldId id="355" r:id="rId13"/>
    <p:sldId id="354" r:id="rId14"/>
    <p:sldId id="356" r:id="rId15"/>
    <p:sldId id="357" r:id="rId16"/>
  </p:sldIdLst>
  <p:sldSz cx="12192000" cy="6858000"/>
  <p:notesSz cx="6858000" cy="9144000"/>
  <p:embeddedFontLst>
    <p:embeddedFont>
      <p:font typeface="Aeonik" panose="02010503030300000000" pitchFamily="2" charset="0"/>
      <p:regular r:id="rId18"/>
      <p:bold r:id="rId19"/>
      <p:italic r:id="rId20"/>
      <p:boldItalic r:id="rId21"/>
    </p:embeddedFont>
    <p:embeddedFont>
      <p:font typeface="Aeonik Medium" panose="02010503030300000000" pitchFamily="2" charset="0"/>
      <p:regular r:id="rId22"/>
      <p:italic r:id="rId23"/>
    </p:embeddedFont>
    <p:embeddedFont>
      <p:font typeface="JetBrains Mono" panose="02000009000000000000" pitchFamily="49"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F3"/>
    <a:srgbClr val="1A1A1A"/>
    <a:srgbClr val="421A08"/>
    <a:srgbClr val="70053E"/>
    <a:srgbClr val="B05891"/>
    <a:srgbClr val="021716"/>
    <a:srgbClr val="000C92"/>
    <a:srgbClr val="FFDCCC"/>
    <a:srgbClr val="0B5100"/>
    <a:srgbClr val="C39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71B8A-85BB-45A9-92B6-F8791999B9D3}" v="3" dt="2026-01-15T00:03:07.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8" autoAdjust="0"/>
    <p:restoredTop sz="94660"/>
  </p:normalViewPr>
  <p:slideViewPr>
    <p:cSldViewPr snapToGrid="0">
      <p:cViewPr varScale="1">
        <p:scale>
          <a:sx n="149" d="100"/>
          <a:sy n="149" d="100"/>
        </p:scale>
        <p:origin x="692" y="72"/>
      </p:cViewPr>
      <p:guideLst>
        <p:guide pos="3840"/>
        <p:guide orient="horz" pos="2160"/>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6C89B-60F4-4001-A1AD-D6C3526A275E}" type="datetimeFigureOut">
              <a:rPr lang="en-GB" smtClean="0"/>
              <a:t>05/03/2026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D3EED-BBB7-445D-928F-02927188D590}" type="slidenum">
              <a:rPr lang="en-GB" smtClean="0"/>
              <a:t>‹#›</a:t>
            </a:fld>
            <a:endParaRPr lang="en-GB"/>
          </a:p>
        </p:txBody>
      </p:sp>
    </p:spTree>
    <p:extLst>
      <p:ext uri="{BB962C8B-B14F-4D97-AF65-F5344CB8AC3E}">
        <p14:creationId xmlns:p14="http://schemas.microsoft.com/office/powerpoint/2010/main" val="325042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12763"/>
            <a:ext cx="5580062" cy="553998"/>
          </a:xfrm>
        </p:spPr>
        <p:txBody>
          <a:bodyPr anchor="t" anchorCtr="0"/>
          <a:lstStyle>
            <a:lvl1pPr>
              <a:defRPr sz="4000"/>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F4ACAEE4-2976-79FC-F4A8-AE51C95A2AB0}"/>
              </a:ext>
            </a:extLst>
          </p:cNvPr>
          <p:cNvSpPr>
            <a:spLocks noGrp="1"/>
          </p:cNvSpPr>
          <p:nvPr>
            <p:ph type="ftr" sz="quarter" idx="10"/>
          </p:nvPr>
        </p:nvSpPr>
        <p:spPr/>
        <p:txBody>
          <a:bodyPr/>
          <a:lstStyle/>
          <a:p>
            <a:r>
              <a:rPr lang="en-GB"/>
              <a:t>Why Dataweavers + ContentStack</a:t>
            </a:r>
            <a:endParaRPr lang="en-GB" dirty="0"/>
          </a:p>
        </p:txBody>
      </p:sp>
      <p:sp>
        <p:nvSpPr>
          <p:cNvPr id="5" name="Picture Placeholder 4">
            <a:extLst>
              <a:ext uri="{FF2B5EF4-FFF2-40B4-BE49-F238E27FC236}">
                <a16:creationId xmlns:a16="http://schemas.microsoft.com/office/drawing/2014/main" id="{8BFA608F-EC49-7F44-F07E-2F3FA5D4A502}"/>
              </a:ext>
            </a:extLst>
          </p:cNvPr>
          <p:cNvSpPr>
            <a:spLocks noGrp="1"/>
          </p:cNvSpPr>
          <p:nvPr>
            <p:ph type="pic" sz="quarter" idx="11"/>
          </p:nvPr>
        </p:nvSpPr>
        <p:spPr>
          <a:xfrm>
            <a:off x="6635749" y="0"/>
            <a:ext cx="5556251" cy="6858000"/>
          </a:xfrm>
          <a:prstGeom prst="rect">
            <a:avLst/>
          </a:prstGeom>
        </p:spPr>
        <p:txBody>
          <a:bodyPr/>
          <a:lstStyle/>
          <a:p>
            <a:endParaRPr lang="en-GB"/>
          </a:p>
        </p:txBody>
      </p:sp>
      <p:sp>
        <p:nvSpPr>
          <p:cNvPr id="7" name="Text Placeholder 6">
            <a:extLst>
              <a:ext uri="{FF2B5EF4-FFF2-40B4-BE49-F238E27FC236}">
                <a16:creationId xmlns:a16="http://schemas.microsoft.com/office/drawing/2014/main" id="{54A2F381-5145-2FB1-5579-AD71F0B445A8}"/>
              </a:ext>
            </a:extLst>
          </p:cNvPr>
          <p:cNvSpPr>
            <a:spLocks noGrp="1"/>
          </p:cNvSpPr>
          <p:nvPr>
            <p:ph type="body" sz="quarter" idx="12" hasCustomPrompt="1"/>
          </p:nvPr>
        </p:nvSpPr>
        <p:spPr>
          <a:xfrm>
            <a:off x="515936" y="3930605"/>
            <a:ext cx="5040312" cy="2062333"/>
          </a:xfrm>
          <a:prstGeom prst="rect">
            <a:avLst/>
          </a:prstGeom>
        </p:spPr>
        <p:txBody>
          <a:bodyPr lIns="0" tIns="0" rIns="0" bIns="0"/>
          <a:lstStyle>
            <a:lvl1pPr marL="0" indent="0">
              <a:buNone/>
              <a:defRPr/>
            </a:lvl1pPr>
          </a:lstStyle>
          <a:p>
            <a:pPr lvl="0"/>
            <a:r>
              <a:rPr lang="en-US" dirty="0"/>
              <a:t>Click to edit Body copy</a:t>
            </a:r>
          </a:p>
        </p:txBody>
      </p:sp>
      <p:sp>
        <p:nvSpPr>
          <p:cNvPr id="9" name="Text Placeholder 8">
            <a:extLst>
              <a:ext uri="{FF2B5EF4-FFF2-40B4-BE49-F238E27FC236}">
                <a16:creationId xmlns:a16="http://schemas.microsoft.com/office/drawing/2014/main" id="{0BB8A184-43DF-B16C-3AB1-AA52BC1B62C4}"/>
              </a:ext>
            </a:extLst>
          </p:cNvPr>
          <p:cNvSpPr>
            <a:spLocks noGrp="1"/>
          </p:cNvSpPr>
          <p:nvPr>
            <p:ph type="body" sz="quarter" idx="13" hasCustomPrompt="1"/>
          </p:nvPr>
        </p:nvSpPr>
        <p:spPr>
          <a:xfrm>
            <a:off x="515934" y="3444727"/>
            <a:ext cx="5040314" cy="332399"/>
          </a:xfrm>
          <a:prstGeom prst="rect">
            <a:avLst/>
          </a:prstGeom>
        </p:spPr>
        <p:txBody>
          <a:bodyPr wrap="square" lIns="0" tIns="0" rIns="0" bIns="0" anchor="b" anchorCtr="0">
            <a:spAutoFit/>
          </a:bodyPr>
          <a:lstStyle>
            <a:lvl1pPr marL="0" indent="0">
              <a:buNone/>
              <a:defRPr sz="2400">
                <a:latin typeface="Aeonik Medium" panose="02010503030300000000" pitchFamily="2" charset="0"/>
              </a:defRPr>
            </a:lvl1pPr>
            <a:lvl2pPr marL="457200" indent="0">
              <a:buNone/>
              <a:defRPr/>
            </a:lvl2pPr>
          </a:lstStyle>
          <a:p>
            <a:pPr lvl="0"/>
            <a:r>
              <a:rPr lang="en-US" dirty="0"/>
              <a:t>Click to edit Subheading</a:t>
            </a:r>
          </a:p>
        </p:txBody>
      </p:sp>
      <p:pic>
        <p:nvPicPr>
          <p:cNvPr id="6" name="Graphic 5">
            <a:extLst>
              <a:ext uri="{FF2B5EF4-FFF2-40B4-BE49-F238E27FC236}">
                <a16:creationId xmlns:a16="http://schemas.microsoft.com/office/drawing/2014/main" id="{ED22EA34-1384-4CD9-CE5C-03F44D0BD6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345738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ttern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F2D48DD-9DF4-A024-B9A4-ED98C61190A6}"/>
              </a:ext>
            </a:extLst>
          </p:cNvPr>
          <p:cNvSpPr/>
          <p:nvPr userDrawn="1"/>
        </p:nvSpPr>
        <p:spPr>
          <a:xfrm>
            <a:off x="515938" y="512762"/>
            <a:ext cx="7885111" cy="3780000"/>
          </a:xfrm>
          <a:prstGeom prst="roundRect">
            <a:avLst>
              <a:gd name="adj" fmla="val 1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a:noFill/>
        </p:spPr>
        <p:txBody>
          <a:bodyPr/>
          <a:lstStyle>
            <a:lvl1pPr>
              <a:defRPr sz="5600"/>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397035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ttern -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9E6C147-8112-00EA-FAC4-8072218613AE}"/>
              </a:ext>
            </a:extLst>
          </p:cNvPr>
          <p:cNvSpPr/>
          <p:nvPr userDrawn="1"/>
        </p:nvSpPr>
        <p:spPr>
          <a:xfrm>
            <a:off x="515938" y="512762"/>
            <a:ext cx="7885111" cy="3780000"/>
          </a:xfrm>
          <a:prstGeom prst="roundRect">
            <a:avLst>
              <a:gd name="adj" fmla="val 1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a:noFill/>
        </p:spPr>
        <p:txBody>
          <a:bodyPr/>
          <a:lstStyle>
            <a:lvl1pPr>
              <a:defRPr sz="5600"/>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63924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ttern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8200A4B-25C2-3878-3F29-6436D3390BBA}"/>
              </a:ext>
            </a:extLst>
          </p:cNvPr>
          <p:cNvSpPr/>
          <p:nvPr userDrawn="1"/>
        </p:nvSpPr>
        <p:spPr>
          <a:xfrm>
            <a:off x="515938" y="512762"/>
            <a:ext cx="7885111" cy="3780000"/>
          </a:xfrm>
          <a:prstGeom prst="roundRect">
            <a:avLst>
              <a:gd name="adj" fmla="val 1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a:noFill/>
        </p:spPr>
        <p:txBody>
          <a:bodyPr/>
          <a:lstStyle>
            <a:lvl1pPr>
              <a:defRPr sz="5600"/>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227474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9" y="1681534"/>
            <a:ext cx="5580062" cy="1329595"/>
          </a:xfrm>
        </p:spPr>
        <p:txBody>
          <a:bodyPr anchor="b" anchorCtr="0"/>
          <a:lstStyle>
            <a:lvl1pPr>
              <a:defRPr sz="4800"/>
            </a:lvl1pPr>
          </a:lstStyle>
          <a:p>
            <a:r>
              <a:rPr lang="en-US" dirty="0"/>
              <a:t>Click to edit Heading</a:t>
            </a:r>
            <a:endParaRPr lang="en-GB" dirty="0"/>
          </a:p>
        </p:txBody>
      </p:sp>
      <p:sp>
        <p:nvSpPr>
          <p:cNvPr id="5" name="Picture Placeholder 4">
            <a:extLst>
              <a:ext uri="{FF2B5EF4-FFF2-40B4-BE49-F238E27FC236}">
                <a16:creationId xmlns:a16="http://schemas.microsoft.com/office/drawing/2014/main" id="{8BFA608F-EC49-7F44-F07E-2F3FA5D4A502}"/>
              </a:ext>
            </a:extLst>
          </p:cNvPr>
          <p:cNvSpPr>
            <a:spLocks noGrp="1"/>
          </p:cNvSpPr>
          <p:nvPr>
            <p:ph type="pic" sz="quarter" idx="11"/>
          </p:nvPr>
        </p:nvSpPr>
        <p:spPr>
          <a:xfrm>
            <a:off x="6635749" y="0"/>
            <a:ext cx="5556251" cy="6858000"/>
          </a:xfrm>
          <a:prstGeom prst="rect">
            <a:avLst/>
          </a:prstGeom>
        </p:spPr>
        <p:txBody>
          <a:bodyPr/>
          <a:lstStyle/>
          <a:p>
            <a:endParaRPr lang="en-GB"/>
          </a:p>
        </p:txBody>
      </p:sp>
      <p:sp>
        <p:nvSpPr>
          <p:cNvPr id="9" name="Text Placeholder 8">
            <a:extLst>
              <a:ext uri="{FF2B5EF4-FFF2-40B4-BE49-F238E27FC236}">
                <a16:creationId xmlns:a16="http://schemas.microsoft.com/office/drawing/2014/main" id="{0BB8A184-43DF-B16C-3AB1-AA52BC1B62C4}"/>
              </a:ext>
            </a:extLst>
          </p:cNvPr>
          <p:cNvSpPr>
            <a:spLocks noGrp="1"/>
          </p:cNvSpPr>
          <p:nvPr>
            <p:ph type="body" sz="quarter" idx="13" hasCustomPrompt="1"/>
          </p:nvPr>
        </p:nvSpPr>
        <p:spPr>
          <a:xfrm>
            <a:off x="515938" y="3533217"/>
            <a:ext cx="5040314" cy="222177"/>
          </a:xfrm>
          <a:prstGeom prst="rect">
            <a:avLst/>
          </a:prstGeom>
        </p:spPr>
        <p:txBody>
          <a:bodyPr wrap="square" lIns="0" tIns="0" rIns="0" bIns="0" anchor="t" anchorCtr="0">
            <a:spAutoFit/>
          </a:bodyPr>
          <a:lstStyle>
            <a:lvl1pPr marL="0" indent="0">
              <a:buNone/>
              <a:defRPr sz="1600">
                <a:latin typeface="JetBrains Mono" panose="02000009000000000000" pitchFamily="49" charset="0"/>
                <a:ea typeface="JetBrains Mono" panose="02000009000000000000" pitchFamily="49" charset="0"/>
                <a:cs typeface="JetBrains Mono" panose="02000009000000000000" pitchFamily="49" charset="0"/>
              </a:defRPr>
            </a:lvl1pPr>
            <a:lvl2pPr marL="457200" indent="0">
              <a:buNone/>
              <a:defRPr/>
            </a:lvl2pPr>
          </a:lstStyle>
          <a:p>
            <a:pPr lvl="0"/>
            <a:r>
              <a:rPr lang="en-US" dirty="0"/>
              <a:t>CLICK TO EDIT SUBHEADING</a:t>
            </a:r>
          </a:p>
        </p:txBody>
      </p:sp>
      <p:pic>
        <p:nvPicPr>
          <p:cNvPr id="8" name="Graphic 7">
            <a:extLst>
              <a:ext uri="{FF2B5EF4-FFF2-40B4-BE49-F238E27FC236}">
                <a16:creationId xmlns:a16="http://schemas.microsoft.com/office/drawing/2014/main" id="{AC1DC2EF-0C0D-F8CE-7789-18C95B8759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4" y="6040438"/>
            <a:ext cx="3248025" cy="304800"/>
          </a:xfrm>
          <a:prstGeom prst="rect">
            <a:avLst/>
          </a:prstGeom>
        </p:spPr>
      </p:pic>
    </p:spTree>
    <p:extLst>
      <p:ext uri="{BB962C8B-B14F-4D97-AF65-F5344CB8AC3E}">
        <p14:creationId xmlns:p14="http://schemas.microsoft.com/office/powerpoint/2010/main" val="3947038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lour">
    <p:bg>
      <p:bgPr>
        <a:solidFill>
          <a:schemeClr val="tx1"/>
        </a:solidFill>
        <a:effectLst/>
      </p:bgPr>
    </p:bg>
    <p:spTree>
      <p:nvGrpSpPr>
        <p:cNvPr id="1" name=""/>
        <p:cNvGrpSpPr/>
        <p:nvPr/>
      </p:nvGrpSpPr>
      <p:grpSpPr>
        <a:xfrm>
          <a:off x="0" y="0"/>
          <a:ext cx="0" cy="0"/>
          <a:chOff x="0" y="0"/>
          <a:chExt cx="0" cy="0"/>
        </a:xfrm>
      </p:grpSpPr>
      <p:pic>
        <p:nvPicPr>
          <p:cNvPr id="10" name="dotgrid">
            <a:extLst>
              <a:ext uri="{FF2B5EF4-FFF2-40B4-BE49-F238E27FC236}">
                <a16:creationId xmlns:a16="http://schemas.microsoft.com/office/drawing/2014/main" id="{DC6FDAB6-CDDB-EFF0-F5AC-4996123EF454}"/>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7" y="1763957"/>
            <a:ext cx="7272337" cy="1625060"/>
          </a:xfrm>
        </p:spPr>
        <p:txBody>
          <a:bodyPr anchor="t" anchorCtr="0"/>
          <a:lstStyle>
            <a:lvl1pPr>
              <a:defRPr sz="6600">
                <a:solidFill>
                  <a:schemeClr val="bg1"/>
                </a:solidFill>
              </a:defRPr>
            </a:lvl1pPr>
          </a:lstStyle>
          <a:p>
            <a:r>
              <a:rPr lang="en-US" dirty="0"/>
              <a:t>Click to edit Heading</a:t>
            </a:r>
            <a:endParaRPr lang="en-GB" dirty="0"/>
          </a:p>
        </p:txBody>
      </p:sp>
      <p:sp>
        <p:nvSpPr>
          <p:cNvPr id="9" name="Text Placeholder 8">
            <a:extLst>
              <a:ext uri="{FF2B5EF4-FFF2-40B4-BE49-F238E27FC236}">
                <a16:creationId xmlns:a16="http://schemas.microsoft.com/office/drawing/2014/main" id="{0BB8A184-43DF-B16C-3AB1-AA52BC1B62C4}"/>
              </a:ext>
            </a:extLst>
          </p:cNvPr>
          <p:cNvSpPr>
            <a:spLocks noGrp="1"/>
          </p:cNvSpPr>
          <p:nvPr>
            <p:ph type="body" sz="quarter" idx="13" hasCustomPrompt="1"/>
          </p:nvPr>
        </p:nvSpPr>
        <p:spPr>
          <a:xfrm>
            <a:off x="515938" y="1458610"/>
            <a:ext cx="5040314" cy="222177"/>
          </a:xfrm>
          <a:prstGeom prst="rect">
            <a:avLst/>
          </a:prstGeom>
        </p:spPr>
        <p:txBody>
          <a:bodyPr wrap="square" lIns="0" tIns="0" rIns="0" bIns="0" anchor="t" anchorCtr="0">
            <a:spAutoFit/>
          </a:bodyPr>
          <a:lstStyle>
            <a:lvl1pPr marL="0" indent="0">
              <a:buNone/>
              <a:defRPr sz="1600">
                <a:solidFill>
                  <a:schemeClr val="bg1"/>
                </a:solidFill>
                <a:latin typeface="JetBrains Mono" panose="02000009000000000000" pitchFamily="49" charset="0"/>
                <a:ea typeface="JetBrains Mono" panose="02000009000000000000" pitchFamily="49" charset="0"/>
                <a:cs typeface="JetBrains Mono" panose="02000009000000000000" pitchFamily="49" charset="0"/>
              </a:defRPr>
            </a:lvl1pPr>
            <a:lvl2pPr marL="457200" indent="0">
              <a:buNone/>
              <a:defRPr/>
            </a:lvl2pPr>
          </a:lstStyle>
          <a:p>
            <a:pPr lvl="0"/>
            <a:r>
              <a:rPr lang="en-US" dirty="0"/>
              <a:t>CLICK TO EDIT SUBHEADING</a:t>
            </a:r>
          </a:p>
        </p:txBody>
      </p:sp>
      <p:pic>
        <p:nvPicPr>
          <p:cNvPr id="8" name="Graphic 7">
            <a:extLst>
              <a:ext uri="{FF2B5EF4-FFF2-40B4-BE49-F238E27FC236}">
                <a16:creationId xmlns:a16="http://schemas.microsoft.com/office/drawing/2014/main" id="{AC1DC2EF-0C0D-F8CE-7789-18C95B8759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4" y="5889523"/>
            <a:ext cx="4856213" cy="455715"/>
          </a:xfrm>
          <a:prstGeom prst="rect">
            <a:avLst/>
          </a:prstGeom>
        </p:spPr>
      </p:pic>
    </p:spTree>
    <p:extLst>
      <p:ext uri="{BB962C8B-B14F-4D97-AF65-F5344CB8AC3E}">
        <p14:creationId xmlns:p14="http://schemas.microsoft.com/office/powerpoint/2010/main" val="4124188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20" name="dotgrid">
            <a:extLst>
              <a:ext uri="{FF2B5EF4-FFF2-40B4-BE49-F238E27FC236}">
                <a16:creationId xmlns:a16="http://schemas.microsoft.com/office/drawing/2014/main" id="{0CEBEA0C-74F2-CBE4-4C36-08637E26D8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1267428"/>
            <a:ext cx="5040312" cy="590931"/>
          </a:xfrm>
        </p:spPr>
        <p:txBody>
          <a:bodyPr anchor="t" anchorCtr="0"/>
          <a:lstStyle>
            <a:lvl1pPr>
              <a:defRPr sz="4800">
                <a:solidFill>
                  <a:schemeClr val="tx1"/>
                </a:solidFill>
              </a:defRPr>
            </a:lvl1pPr>
          </a:lstStyle>
          <a:p>
            <a:r>
              <a:rPr lang="en-US" dirty="0"/>
              <a:t>&lt;Contents&gt;</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6096000" y="1267428"/>
            <a:ext cx="914400" cy="664797"/>
          </a:xfrm>
        </p:spPr>
        <p:txBody>
          <a:bodyPr lIns="0" tIns="0" rIns="0" bIns="0">
            <a:spAutoFit/>
          </a:bodyPr>
          <a:lstStyle>
            <a:lvl1pPr marL="0" indent="0">
              <a:buNone/>
              <a:defRPr sz="4800">
                <a:solidFill>
                  <a:schemeClr val="tx1">
                    <a:lumMod val="50000"/>
                    <a:lumOff val="50000"/>
                  </a:schemeClr>
                </a:solidFill>
                <a:latin typeface="+mj-lt"/>
              </a:defRPr>
            </a:lvl1pPr>
          </a:lstStyle>
          <a:p>
            <a:pPr lvl="0"/>
            <a:r>
              <a:rPr lang="en-GB" dirty="0"/>
              <a:t>#</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7486649" y="1267428"/>
            <a:ext cx="4189413" cy="664797"/>
          </a:xfrm>
        </p:spPr>
        <p:txBody>
          <a:bodyPr wrap="square" lIns="0" tIns="0" rIns="0" bIns="0">
            <a:spAutoFit/>
          </a:bodyPr>
          <a:lstStyle>
            <a:lvl1pPr marL="0" indent="0">
              <a:buNone/>
              <a:defRPr sz="4800">
                <a:solidFill>
                  <a:schemeClr val="tx1"/>
                </a:solidFill>
                <a:latin typeface="+mj-lt"/>
              </a:defRPr>
            </a:lvl1pPr>
          </a:lstStyle>
          <a:p>
            <a:pPr lvl="0"/>
            <a:r>
              <a:rPr lang="en-GB" dirty="0"/>
              <a:t>&lt;Chapter&gt;</a:t>
            </a:r>
          </a:p>
        </p:txBody>
      </p:sp>
      <p:sp>
        <p:nvSpPr>
          <p:cNvPr id="11" name="Text Placeholder 5">
            <a:extLst>
              <a:ext uri="{FF2B5EF4-FFF2-40B4-BE49-F238E27FC236}">
                <a16:creationId xmlns:a16="http://schemas.microsoft.com/office/drawing/2014/main" id="{FBEE00B2-B104-FF2B-68F8-3F95CB23178A}"/>
              </a:ext>
            </a:extLst>
          </p:cNvPr>
          <p:cNvSpPr>
            <a:spLocks noGrp="1"/>
          </p:cNvSpPr>
          <p:nvPr>
            <p:ph type="body" sz="quarter" idx="13" hasCustomPrompt="1"/>
          </p:nvPr>
        </p:nvSpPr>
        <p:spPr>
          <a:xfrm>
            <a:off x="6095999" y="1932225"/>
            <a:ext cx="914400" cy="664797"/>
          </a:xfrm>
        </p:spPr>
        <p:txBody>
          <a:bodyPr lIns="0" tIns="0" rIns="0" bIns="0">
            <a:spAutoFit/>
          </a:bodyPr>
          <a:lstStyle>
            <a:lvl1pPr marL="0" indent="0">
              <a:buNone/>
              <a:defRPr sz="4800">
                <a:solidFill>
                  <a:schemeClr val="tx1">
                    <a:lumMod val="50000"/>
                    <a:lumOff val="50000"/>
                  </a:schemeClr>
                </a:solidFill>
                <a:latin typeface="+mj-lt"/>
              </a:defRPr>
            </a:lvl1pPr>
          </a:lstStyle>
          <a:p>
            <a:pPr lvl="0"/>
            <a:r>
              <a:rPr lang="en-GB" dirty="0"/>
              <a:t>#</a:t>
            </a:r>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7486648" y="1932225"/>
            <a:ext cx="4189413" cy="664797"/>
          </a:xfrm>
        </p:spPr>
        <p:txBody>
          <a:bodyPr wrap="square" lIns="0" tIns="0" rIns="0" bIns="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a:solidFill>
                  <a:schemeClr val="tx1"/>
                </a:solidFill>
                <a:latin typeface="+mj-lt"/>
              </a:defRPr>
            </a:lvl1pPr>
          </a:lstStyle>
          <a:p>
            <a:pPr lvl="0"/>
            <a:r>
              <a:rPr lang="en-GB" dirty="0"/>
              <a:t>&lt;Chapter&gt;</a:t>
            </a:r>
          </a:p>
        </p:txBody>
      </p:sp>
      <p:sp>
        <p:nvSpPr>
          <p:cNvPr id="13" name="Text Placeholder 5">
            <a:extLst>
              <a:ext uri="{FF2B5EF4-FFF2-40B4-BE49-F238E27FC236}">
                <a16:creationId xmlns:a16="http://schemas.microsoft.com/office/drawing/2014/main" id="{414B5A9A-F074-20C4-5180-CE67B30ADF66}"/>
              </a:ext>
            </a:extLst>
          </p:cNvPr>
          <p:cNvSpPr>
            <a:spLocks noGrp="1"/>
          </p:cNvSpPr>
          <p:nvPr>
            <p:ph type="body" sz="quarter" idx="15" hasCustomPrompt="1"/>
          </p:nvPr>
        </p:nvSpPr>
        <p:spPr>
          <a:xfrm>
            <a:off x="6095998" y="2597022"/>
            <a:ext cx="914400" cy="664797"/>
          </a:xfrm>
        </p:spPr>
        <p:txBody>
          <a:bodyPr lIns="0" tIns="0" rIns="0" bIns="0">
            <a:spAutoFit/>
          </a:bodyPr>
          <a:lstStyle>
            <a:lvl1pPr marL="0" indent="0">
              <a:buNone/>
              <a:defRPr sz="4800">
                <a:solidFill>
                  <a:schemeClr val="tx1">
                    <a:lumMod val="50000"/>
                    <a:lumOff val="50000"/>
                  </a:schemeClr>
                </a:solidFill>
                <a:latin typeface="+mj-lt"/>
              </a:defRPr>
            </a:lvl1pPr>
          </a:lstStyle>
          <a:p>
            <a:pPr lvl="0"/>
            <a:r>
              <a:rPr lang="en-GB" dirty="0"/>
              <a:t>#</a:t>
            </a:r>
          </a:p>
        </p:txBody>
      </p:sp>
      <p:sp>
        <p:nvSpPr>
          <p:cNvPr id="14" name="Text Placeholder 5">
            <a:extLst>
              <a:ext uri="{FF2B5EF4-FFF2-40B4-BE49-F238E27FC236}">
                <a16:creationId xmlns:a16="http://schemas.microsoft.com/office/drawing/2014/main" id="{B052E669-7B42-6FBD-7648-2E447B67A21B}"/>
              </a:ext>
            </a:extLst>
          </p:cNvPr>
          <p:cNvSpPr>
            <a:spLocks noGrp="1"/>
          </p:cNvSpPr>
          <p:nvPr>
            <p:ph type="body" sz="quarter" idx="16" hasCustomPrompt="1"/>
          </p:nvPr>
        </p:nvSpPr>
        <p:spPr>
          <a:xfrm>
            <a:off x="7486647" y="2597022"/>
            <a:ext cx="4189413" cy="664797"/>
          </a:xfrm>
        </p:spPr>
        <p:txBody>
          <a:bodyPr wrap="square" lIns="0" tIns="0" rIns="0" bIns="0">
            <a:spAutoFit/>
          </a:bodyPr>
          <a:lstStyle>
            <a:lvl1pPr marL="0" indent="0">
              <a:buNone/>
              <a:defRPr sz="4800">
                <a:solidFill>
                  <a:schemeClr val="tx1"/>
                </a:solidFill>
                <a:latin typeface="+mj-lt"/>
              </a:defRPr>
            </a:lvl1pPr>
          </a:lstStyle>
          <a:p>
            <a:pPr lvl="0"/>
            <a:r>
              <a:rPr lang="en-GB" dirty="0"/>
              <a:t>&lt;Chapter&gt;</a:t>
            </a:r>
          </a:p>
        </p:txBody>
      </p:sp>
      <p:sp>
        <p:nvSpPr>
          <p:cNvPr id="15" name="Text Placeholder 5">
            <a:extLst>
              <a:ext uri="{FF2B5EF4-FFF2-40B4-BE49-F238E27FC236}">
                <a16:creationId xmlns:a16="http://schemas.microsoft.com/office/drawing/2014/main" id="{2A5EA901-A7E1-C0AA-D2C8-AB07C61DA80B}"/>
              </a:ext>
            </a:extLst>
          </p:cNvPr>
          <p:cNvSpPr>
            <a:spLocks noGrp="1"/>
          </p:cNvSpPr>
          <p:nvPr>
            <p:ph type="body" sz="quarter" idx="17" hasCustomPrompt="1"/>
          </p:nvPr>
        </p:nvSpPr>
        <p:spPr>
          <a:xfrm>
            <a:off x="6095997" y="3263783"/>
            <a:ext cx="914400" cy="664797"/>
          </a:xfrm>
        </p:spPr>
        <p:txBody>
          <a:bodyPr lIns="0" tIns="0" rIns="0" bIns="0">
            <a:spAutoFit/>
          </a:bodyPr>
          <a:lstStyle>
            <a:lvl1pPr marL="0" indent="0">
              <a:buNone/>
              <a:defRPr sz="4800">
                <a:solidFill>
                  <a:schemeClr val="tx1">
                    <a:lumMod val="50000"/>
                    <a:lumOff val="50000"/>
                  </a:schemeClr>
                </a:solidFill>
                <a:latin typeface="+mj-lt"/>
              </a:defRPr>
            </a:lvl1pPr>
          </a:lstStyle>
          <a:p>
            <a:pPr lvl="0"/>
            <a:r>
              <a:rPr lang="en-GB" dirty="0"/>
              <a:t>#</a:t>
            </a:r>
          </a:p>
        </p:txBody>
      </p:sp>
      <p:sp>
        <p:nvSpPr>
          <p:cNvPr id="16" name="Text Placeholder 5">
            <a:extLst>
              <a:ext uri="{FF2B5EF4-FFF2-40B4-BE49-F238E27FC236}">
                <a16:creationId xmlns:a16="http://schemas.microsoft.com/office/drawing/2014/main" id="{EC327689-4486-FA1F-A159-11F5839F56FF}"/>
              </a:ext>
            </a:extLst>
          </p:cNvPr>
          <p:cNvSpPr>
            <a:spLocks noGrp="1"/>
          </p:cNvSpPr>
          <p:nvPr>
            <p:ph type="body" sz="quarter" idx="18" hasCustomPrompt="1"/>
          </p:nvPr>
        </p:nvSpPr>
        <p:spPr>
          <a:xfrm>
            <a:off x="7486646" y="3263783"/>
            <a:ext cx="4189413" cy="664797"/>
          </a:xfrm>
        </p:spPr>
        <p:txBody>
          <a:bodyPr wrap="square" lIns="0" tIns="0" rIns="0" bIns="0">
            <a:spAutoFit/>
          </a:bodyPr>
          <a:lstStyle>
            <a:lvl1pPr marL="0" indent="0">
              <a:buNone/>
              <a:defRPr sz="4800">
                <a:solidFill>
                  <a:schemeClr val="tx1"/>
                </a:solidFill>
                <a:latin typeface="+mj-lt"/>
              </a:defRPr>
            </a:lvl1pPr>
          </a:lstStyle>
          <a:p>
            <a:pPr lvl="0"/>
            <a:r>
              <a:rPr lang="en-GB" dirty="0"/>
              <a:t>&lt;Chapter&gt;</a:t>
            </a:r>
          </a:p>
        </p:txBody>
      </p:sp>
      <p:sp>
        <p:nvSpPr>
          <p:cNvPr id="17" name="Text Placeholder 5">
            <a:extLst>
              <a:ext uri="{FF2B5EF4-FFF2-40B4-BE49-F238E27FC236}">
                <a16:creationId xmlns:a16="http://schemas.microsoft.com/office/drawing/2014/main" id="{FBEFE401-D3D8-1AD3-6F28-74F64656F7E2}"/>
              </a:ext>
            </a:extLst>
          </p:cNvPr>
          <p:cNvSpPr>
            <a:spLocks noGrp="1"/>
          </p:cNvSpPr>
          <p:nvPr>
            <p:ph type="body" sz="quarter" idx="19" hasCustomPrompt="1"/>
          </p:nvPr>
        </p:nvSpPr>
        <p:spPr>
          <a:xfrm>
            <a:off x="6095997" y="3928580"/>
            <a:ext cx="914400" cy="664797"/>
          </a:xfrm>
        </p:spPr>
        <p:txBody>
          <a:bodyPr lIns="0" tIns="0" rIns="0" bIns="0">
            <a:spAutoFit/>
          </a:bodyPr>
          <a:lstStyle>
            <a:lvl1pPr marL="0" indent="0">
              <a:buNone/>
              <a:defRPr sz="4800">
                <a:solidFill>
                  <a:schemeClr val="tx1">
                    <a:lumMod val="50000"/>
                    <a:lumOff val="50000"/>
                  </a:schemeClr>
                </a:solidFill>
                <a:latin typeface="+mj-lt"/>
              </a:defRPr>
            </a:lvl1pPr>
          </a:lstStyle>
          <a:p>
            <a:pPr lvl="0"/>
            <a:r>
              <a:rPr lang="en-GB" dirty="0"/>
              <a:t>#</a:t>
            </a:r>
          </a:p>
        </p:txBody>
      </p:sp>
      <p:sp>
        <p:nvSpPr>
          <p:cNvPr id="18" name="Text Placeholder 5">
            <a:extLst>
              <a:ext uri="{FF2B5EF4-FFF2-40B4-BE49-F238E27FC236}">
                <a16:creationId xmlns:a16="http://schemas.microsoft.com/office/drawing/2014/main" id="{29D5FE4B-90BF-59CB-775F-28D25E0DF293}"/>
              </a:ext>
            </a:extLst>
          </p:cNvPr>
          <p:cNvSpPr>
            <a:spLocks noGrp="1"/>
          </p:cNvSpPr>
          <p:nvPr>
            <p:ph type="body" sz="quarter" idx="20" hasCustomPrompt="1"/>
          </p:nvPr>
        </p:nvSpPr>
        <p:spPr>
          <a:xfrm>
            <a:off x="7486646" y="3928580"/>
            <a:ext cx="4189413" cy="664797"/>
          </a:xfrm>
        </p:spPr>
        <p:txBody>
          <a:bodyPr wrap="square" lIns="0" tIns="0" rIns="0" bIns="0">
            <a:spAutoFit/>
          </a:bodyPr>
          <a:lstStyle>
            <a:lvl1pPr marL="0" indent="0">
              <a:buNone/>
              <a:defRPr sz="4800">
                <a:solidFill>
                  <a:schemeClr val="tx1"/>
                </a:solidFill>
                <a:latin typeface="+mj-lt"/>
              </a:defRPr>
            </a:lvl1pPr>
          </a:lstStyle>
          <a:p>
            <a:pPr lvl="0"/>
            <a:r>
              <a:rPr lang="en-GB" dirty="0"/>
              <a:t>&lt;Chapter&gt;</a:t>
            </a:r>
          </a:p>
        </p:txBody>
      </p:sp>
    </p:spTree>
    <p:extLst>
      <p:ext uri="{BB962C8B-B14F-4D97-AF65-F5344CB8AC3E}">
        <p14:creationId xmlns:p14="http://schemas.microsoft.com/office/powerpoint/2010/main" val="257000921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chemeClr val="accent5"/>
        </a:solidFill>
        <a:effectLst/>
      </p:bgPr>
    </p:bg>
    <p:spTree>
      <p:nvGrpSpPr>
        <p:cNvPr id="1" name=""/>
        <p:cNvGrpSpPr/>
        <p:nvPr/>
      </p:nvGrpSpPr>
      <p:grpSpPr>
        <a:xfrm>
          <a:off x="0" y="0"/>
          <a:ext cx="0" cy="0"/>
          <a:chOff x="0" y="0"/>
          <a:chExt cx="0" cy="0"/>
        </a:xfrm>
      </p:grpSpPr>
      <p:pic>
        <p:nvPicPr>
          <p:cNvPr id="20" name="dotgrid">
            <a:extLst>
              <a:ext uri="{FF2B5EF4-FFF2-40B4-BE49-F238E27FC236}">
                <a16:creationId xmlns:a16="http://schemas.microsoft.com/office/drawing/2014/main" id="{0CEBEA0C-74F2-CBE4-4C36-08637E26D8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527049" y="1264970"/>
            <a:ext cx="1169015" cy="914096"/>
          </a:xfrm>
        </p:spPr>
        <p:txBody>
          <a:bodyPr wrap="square" lIns="0" tIns="0" rIns="0" bIns="0">
            <a:spAutoFit/>
          </a:bodyPr>
          <a:lstStyle>
            <a:lvl1pPr marL="0" indent="0">
              <a:buNone/>
              <a:defRPr sz="6600">
                <a:solidFill>
                  <a:schemeClr val="tx1">
                    <a:lumMod val="50000"/>
                    <a:lumOff val="50000"/>
                  </a:schemeClr>
                </a:solidFill>
                <a:latin typeface="+mj-lt"/>
              </a:defRPr>
            </a:lvl1pPr>
          </a:lstStyle>
          <a:p>
            <a:pPr lvl="0"/>
            <a:r>
              <a:rPr lang="en-GB" dirty="0"/>
              <a:t>01</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2153265" y="1276327"/>
            <a:ext cx="9522798" cy="914096"/>
          </a:xfrm>
        </p:spPr>
        <p:txBody>
          <a:bodyPr wrap="square" lIns="0" tIns="0" rIns="0" bIns="0">
            <a:spAutoFit/>
          </a:bodyPr>
          <a:lstStyle>
            <a:lvl1pPr marL="0" indent="0">
              <a:buNone/>
              <a:defRPr sz="6600">
                <a:solidFill>
                  <a:schemeClr val="tx1"/>
                </a:solidFill>
                <a:latin typeface="+mj-lt"/>
              </a:defRPr>
            </a:lvl1pPr>
          </a:lstStyle>
          <a:p>
            <a:pPr lvl="0"/>
            <a:r>
              <a:rPr lang="en-GB" dirty="0"/>
              <a:t>Chapter title</a:t>
            </a:r>
          </a:p>
        </p:txBody>
      </p:sp>
    </p:spTree>
    <p:extLst>
      <p:ext uri="{BB962C8B-B14F-4D97-AF65-F5344CB8AC3E}">
        <p14:creationId xmlns:p14="http://schemas.microsoft.com/office/powerpoint/2010/main" val="327371581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c">
    <p:bg>
      <p:bgPr>
        <a:solidFill>
          <a:schemeClr val="accent6"/>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515938" y="512763"/>
            <a:ext cx="5580062" cy="997196"/>
          </a:xfrm>
        </p:spPr>
        <p:txBody>
          <a:bodyPr wrap="square" lIns="0" tIns="0" rIns="0" bIns="0">
            <a:spAutoFit/>
          </a:bodyPr>
          <a:lstStyle>
            <a:lvl1pPr marL="0" indent="0">
              <a:buNone/>
              <a:defRPr sz="3600">
                <a:solidFill>
                  <a:srgbClr val="FFDCCC"/>
                </a:solidFill>
                <a:latin typeface="+mj-lt"/>
              </a:defRPr>
            </a:lvl1pPr>
          </a:lstStyle>
          <a:p>
            <a:pPr lvl="0"/>
            <a:r>
              <a:rPr lang="en-GB" dirty="0"/>
              <a:t>Statistic to go here at the top of the page</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2455312"/>
            <a:ext cx="11149013" cy="3739485"/>
          </a:xfrm>
        </p:spPr>
        <p:txBody>
          <a:bodyPr wrap="square" lIns="0" tIns="0" rIns="0" bIns="0" anchor="b" anchorCtr="0">
            <a:spAutoFit/>
          </a:bodyPr>
          <a:lstStyle>
            <a:lvl1pPr marL="0" indent="0">
              <a:lnSpc>
                <a:spcPct val="90000"/>
              </a:lnSpc>
              <a:buNone/>
              <a:defRPr sz="27000">
                <a:solidFill>
                  <a:srgbClr val="FFDCCC"/>
                </a:solidFill>
                <a:latin typeface="Aeonik" panose="02010503030300000000" pitchFamily="2" charset="0"/>
              </a:defRPr>
            </a:lvl1pPr>
          </a:lstStyle>
          <a:p>
            <a:pPr lvl="0"/>
            <a:r>
              <a:rPr lang="en-GB" dirty="0"/>
              <a:t>&lt;Stat&gt;</a:t>
            </a:r>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lvl1pPr>
              <a:defRPr>
                <a:solidFill>
                  <a:schemeClr val="tx1">
                    <a:lumMod val="85000"/>
                    <a:lumOff val="15000"/>
                  </a:schemeClr>
                </a:solidFill>
              </a:defRPr>
            </a:lvl1pPr>
          </a:lstStyle>
          <a:p>
            <a:r>
              <a:rPr lang="en-GB"/>
              <a:t>&lt;Presentation title&gt;</a:t>
            </a:r>
            <a:endParaRPr lang="en-GB" dirty="0"/>
          </a:p>
        </p:txBody>
      </p:sp>
    </p:spTree>
    <p:extLst>
      <p:ext uri="{BB962C8B-B14F-4D97-AF65-F5344CB8AC3E}">
        <p14:creationId xmlns:p14="http://schemas.microsoft.com/office/powerpoint/2010/main" val="338373732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2749641"/>
            <a:ext cx="5327650" cy="2908489"/>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br>
              <a:rPr lang="en-GB" dirty="0"/>
            </a:br>
            <a:br>
              <a:rPr lang="en-GB" dirty="0"/>
            </a:br>
            <a:r>
              <a:rPr lang="en-GB" dirty="0" err="1">
                <a:effectLst/>
              </a:rPr>
              <a:t>Pellentesque</a:t>
            </a:r>
            <a:r>
              <a:rPr lang="en-GB" dirty="0">
                <a:effectLst/>
              </a:rPr>
              <a:t> habitant </a:t>
            </a:r>
            <a:r>
              <a:rPr lang="en-GB" dirty="0" err="1">
                <a:effectLst/>
              </a:rPr>
              <a:t>morbi</a:t>
            </a:r>
            <a:r>
              <a:rPr lang="en-GB" dirty="0">
                <a:effectLst/>
              </a:rPr>
              <a:t> </a:t>
            </a:r>
            <a:r>
              <a:rPr lang="en-GB" dirty="0" err="1">
                <a:effectLst/>
              </a:rPr>
              <a:t>tristique</a:t>
            </a:r>
            <a:r>
              <a:rPr lang="en-GB" dirty="0">
                <a:effectLst/>
              </a:rPr>
              <a:t> </a:t>
            </a:r>
            <a:r>
              <a:rPr lang="en-GB" dirty="0" err="1">
                <a:effectLst/>
              </a:rPr>
              <a:t>senectus</a:t>
            </a:r>
            <a:r>
              <a:rPr lang="en-GB" dirty="0">
                <a:effectLst/>
              </a:rPr>
              <a:t> et </a:t>
            </a:r>
            <a:r>
              <a:rPr lang="en-GB" dirty="0" err="1">
                <a:effectLst/>
              </a:rPr>
              <a:t>netus</a:t>
            </a:r>
            <a:r>
              <a:rPr lang="en-GB" dirty="0">
                <a:effectLst/>
              </a:rPr>
              <a:t> et </a:t>
            </a:r>
            <a:r>
              <a:rPr lang="en-GB" dirty="0" err="1">
                <a:effectLst/>
              </a:rPr>
              <a:t>malesuada</a:t>
            </a:r>
            <a:r>
              <a:rPr lang="en-GB" dirty="0">
                <a:effectLst/>
              </a:rPr>
              <a:t> fames ac </a:t>
            </a:r>
            <a:r>
              <a:rPr lang="en-GB" dirty="0" err="1">
                <a:effectLst/>
              </a:rPr>
              <a:t>turpis</a:t>
            </a:r>
            <a:r>
              <a:rPr lang="en-GB" dirty="0">
                <a:effectLst/>
              </a:rPr>
              <a:t> </a:t>
            </a:r>
            <a:r>
              <a:rPr lang="en-GB" dirty="0" err="1">
                <a:effectLst/>
              </a:rPr>
              <a:t>egestas</a:t>
            </a:r>
            <a:r>
              <a:rPr lang="en-GB" dirty="0">
                <a:effectLst/>
              </a:rPr>
              <a:t>. </a:t>
            </a:r>
            <a:r>
              <a:rPr lang="en-GB" dirty="0" err="1">
                <a:effectLst/>
              </a:rPr>
              <a:t>Fusce</a:t>
            </a:r>
            <a:r>
              <a:rPr lang="en-GB" dirty="0">
                <a:effectLst/>
              </a:rPr>
              <a:t> nec </a:t>
            </a:r>
            <a:r>
              <a:rPr lang="en-GB" dirty="0" err="1">
                <a:effectLst/>
              </a:rPr>
              <a:t>turpis</a:t>
            </a:r>
            <a:r>
              <a:rPr lang="en-GB" dirty="0">
                <a:effectLst/>
              </a:rPr>
              <a:t> lacinia, </a:t>
            </a:r>
            <a:r>
              <a:rPr lang="en-GB" dirty="0" err="1">
                <a:effectLst/>
              </a:rPr>
              <a:t>tincidunt</a:t>
            </a:r>
            <a:r>
              <a:rPr lang="en-GB" dirty="0">
                <a:effectLst/>
              </a:rPr>
              <a:t> </a:t>
            </a:r>
            <a:r>
              <a:rPr lang="en-GB" dirty="0" err="1">
                <a:effectLst/>
              </a:rPr>
              <a:t>nulla</a:t>
            </a:r>
            <a:r>
              <a:rPr lang="en-GB" dirty="0">
                <a:effectLst/>
              </a:rPr>
              <a:t> et, pharetra nisi. </a:t>
            </a:r>
            <a:r>
              <a:rPr lang="en-GB" dirty="0" err="1">
                <a:effectLst/>
              </a:rPr>
              <a:t>Curabitur</a:t>
            </a:r>
            <a:r>
              <a:rPr lang="en-GB" dirty="0">
                <a:effectLst/>
              </a:rPr>
              <a:t> </a:t>
            </a:r>
            <a:r>
              <a:rPr lang="en-GB" dirty="0" err="1">
                <a:effectLst/>
              </a:rPr>
              <a:t>pretium</a:t>
            </a:r>
            <a:r>
              <a:rPr lang="en-GB" dirty="0">
                <a:effectLst/>
              </a:rPr>
              <a:t>, </a:t>
            </a:r>
            <a:r>
              <a:rPr lang="en-GB" dirty="0" err="1">
                <a:effectLst/>
              </a:rPr>
              <a:t>lacus</a:t>
            </a:r>
            <a:r>
              <a:rPr lang="en-GB" dirty="0">
                <a:effectLst/>
              </a:rPr>
              <a:t> a </a:t>
            </a:r>
            <a:r>
              <a:rPr lang="en-GB" dirty="0" err="1">
                <a:effectLst/>
              </a:rPr>
              <a:t>interdum</a:t>
            </a:r>
            <a:r>
              <a:rPr lang="en-GB" dirty="0">
                <a:effectLst/>
              </a:rPr>
              <a:t> </a:t>
            </a:r>
            <a:r>
              <a:rPr lang="en-GB" dirty="0" err="1">
                <a:effectLst/>
              </a:rPr>
              <a:t>tincidunt</a:t>
            </a:r>
            <a:r>
              <a:rPr lang="en-GB" dirty="0">
                <a:effectLst/>
              </a:rPr>
              <a:t>, lorem ligula </a:t>
            </a:r>
            <a:r>
              <a:rPr lang="en-GB" dirty="0" err="1">
                <a:effectLst/>
              </a:rPr>
              <a:t>pretium</a:t>
            </a:r>
            <a:r>
              <a:rPr lang="en-GB" dirty="0">
                <a:effectLst/>
              </a:rPr>
              <a:t> mi, et </a:t>
            </a:r>
            <a:r>
              <a:rPr lang="en-GB" dirty="0" err="1">
                <a:effectLst/>
              </a:rPr>
              <a:t>tincidunt</a:t>
            </a:r>
            <a:r>
              <a:rPr lang="en-GB" dirty="0">
                <a:effectLst/>
              </a:rPr>
              <a:t> </a:t>
            </a:r>
            <a:r>
              <a:rPr lang="en-GB" dirty="0" err="1">
                <a:effectLst/>
              </a:rPr>
              <a:t>tortor</a:t>
            </a:r>
            <a:r>
              <a:rPr lang="en-GB" dirty="0">
                <a:effectLst/>
              </a:rPr>
              <a:t> </a:t>
            </a:r>
            <a:r>
              <a:rPr lang="en-GB" dirty="0" err="1">
                <a:effectLst/>
              </a:rPr>
              <a:t>lectus</a:t>
            </a:r>
            <a:r>
              <a:rPr lang="en-GB" dirty="0">
                <a:effectLst/>
              </a:rPr>
              <a:t> </a:t>
            </a:r>
            <a:r>
              <a:rPr lang="en-GB" dirty="0" err="1">
                <a:effectLst/>
              </a:rPr>
              <a:t>ut</a:t>
            </a:r>
            <a:r>
              <a:rPr lang="en-GB" dirty="0">
                <a:effectLst/>
              </a:rPr>
              <a:t> libero.</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6348414" y="2757015"/>
            <a:ext cx="5327650" cy="2908489"/>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br>
              <a:rPr lang="en-GB" dirty="0"/>
            </a:br>
            <a:br>
              <a:rPr lang="en-GB" dirty="0"/>
            </a:br>
            <a:r>
              <a:rPr lang="en-GB" dirty="0" err="1">
                <a:effectLst/>
              </a:rPr>
              <a:t>Pellentesque</a:t>
            </a:r>
            <a:r>
              <a:rPr lang="en-GB" dirty="0">
                <a:effectLst/>
              </a:rPr>
              <a:t> habitant </a:t>
            </a:r>
            <a:r>
              <a:rPr lang="en-GB" dirty="0" err="1">
                <a:effectLst/>
              </a:rPr>
              <a:t>morbi</a:t>
            </a:r>
            <a:r>
              <a:rPr lang="en-GB" dirty="0">
                <a:effectLst/>
              </a:rPr>
              <a:t> </a:t>
            </a:r>
            <a:r>
              <a:rPr lang="en-GB" dirty="0" err="1">
                <a:effectLst/>
              </a:rPr>
              <a:t>tristique</a:t>
            </a:r>
            <a:r>
              <a:rPr lang="en-GB" dirty="0">
                <a:effectLst/>
              </a:rPr>
              <a:t> </a:t>
            </a:r>
            <a:r>
              <a:rPr lang="en-GB" dirty="0" err="1">
                <a:effectLst/>
              </a:rPr>
              <a:t>senectus</a:t>
            </a:r>
            <a:r>
              <a:rPr lang="en-GB" dirty="0">
                <a:effectLst/>
              </a:rPr>
              <a:t> et </a:t>
            </a:r>
            <a:r>
              <a:rPr lang="en-GB" dirty="0" err="1">
                <a:effectLst/>
              </a:rPr>
              <a:t>netus</a:t>
            </a:r>
            <a:r>
              <a:rPr lang="en-GB" dirty="0">
                <a:effectLst/>
              </a:rPr>
              <a:t> et </a:t>
            </a:r>
            <a:r>
              <a:rPr lang="en-GB" dirty="0" err="1">
                <a:effectLst/>
              </a:rPr>
              <a:t>malesuada</a:t>
            </a:r>
            <a:r>
              <a:rPr lang="en-GB" dirty="0">
                <a:effectLst/>
              </a:rPr>
              <a:t> fames ac </a:t>
            </a:r>
            <a:r>
              <a:rPr lang="en-GB" dirty="0" err="1">
                <a:effectLst/>
              </a:rPr>
              <a:t>turpis</a:t>
            </a:r>
            <a:r>
              <a:rPr lang="en-GB" dirty="0">
                <a:effectLst/>
              </a:rPr>
              <a:t> </a:t>
            </a:r>
            <a:r>
              <a:rPr lang="en-GB" dirty="0" err="1">
                <a:effectLst/>
              </a:rPr>
              <a:t>egestas</a:t>
            </a:r>
            <a:r>
              <a:rPr lang="en-GB" dirty="0">
                <a:effectLst/>
              </a:rPr>
              <a:t>. </a:t>
            </a:r>
            <a:r>
              <a:rPr lang="en-GB" dirty="0" err="1">
                <a:effectLst/>
              </a:rPr>
              <a:t>Fusce</a:t>
            </a:r>
            <a:r>
              <a:rPr lang="en-GB" dirty="0">
                <a:effectLst/>
              </a:rPr>
              <a:t> nec </a:t>
            </a:r>
            <a:r>
              <a:rPr lang="en-GB" dirty="0" err="1">
                <a:effectLst/>
              </a:rPr>
              <a:t>turpis</a:t>
            </a:r>
            <a:r>
              <a:rPr lang="en-GB" dirty="0">
                <a:effectLst/>
              </a:rPr>
              <a:t> lacinia, </a:t>
            </a:r>
            <a:r>
              <a:rPr lang="en-GB" dirty="0" err="1">
                <a:effectLst/>
              </a:rPr>
              <a:t>tincidunt</a:t>
            </a:r>
            <a:r>
              <a:rPr lang="en-GB" dirty="0">
                <a:effectLst/>
              </a:rPr>
              <a:t> </a:t>
            </a:r>
            <a:r>
              <a:rPr lang="en-GB" dirty="0" err="1">
                <a:effectLst/>
              </a:rPr>
              <a:t>nulla</a:t>
            </a:r>
            <a:r>
              <a:rPr lang="en-GB" dirty="0">
                <a:effectLst/>
              </a:rPr>
              <a:t> et, pharetra nisi. </a:t>
            </a:r>
            <a:r>
              <a:rPr lang="en-GB" dirty="0" err="1">
                <a:effectLst/>
              </a:rPr>
              <a:t>Curabitur</a:t>
            </a:r>
            <a:r>
              <a:rPr lang="en-GB" dirty="0">
                <a:effectLst/>
              </a:rPr>
              <a:t> </a:t>
            </a:r>
            <a:r>
              <a:rPr lang="en-GB" dirty="0" err="1">
                <a:effectLst/>
              </a:rPr>
              <a:t>pretium</a:t>
            </a:r>
            <a:r>
              <a:rPr lang="en-GB" dirty="0">
                <a:effectLst/>
              </a:rPr>
              <a:t>, </a:t>
            </a:r>
            <a:r>
              <a:rPr lang="en-GB" dirty="0" err="1">
                <a:effectLst/>
              </a:rPr>
              <a:t>lacus</a:t>
            </a:r>
            <a:r>
              <a:rPr lang="en-GB" dirty="0">
                <a:effectLst/>
              </a:rPr>
              <a:t> a </a:t>
            </a:r>
            <a:r>
              <a:rPr lang="en-GB" dirty="0" err="1">
                <a:effectLst/>
              </a:rPr>
              <a:t>interdum</a:t>
            </a:r>
            <a:r>
              <a:rPr lang="en-GB" dirty="0">
                <a:effectLst/>
              </a:rPr>
              <a:t> </a:t>
            </a:r>
            <a:r>
              <a:rPr lang="en-GB" dirty="0" err="1">
                <a:effectLst/>
              </a:rPr>
              <a:t>tincidunt</a:t>
            </a:r>
            <a:r>
              <a:rPr lang="en-GB" dirty="0">
                <a:effectLst/>
              </a:rPr>
              <a:t>, lorem ligula </a:t>
            </a:r>
            <a:r>
              <a:rPr lang="en-GB" dirty="0" err="1">
                <a:effectLst/>
              </a:rPr>
              <a:t>pretium</a:t>
            </a:r>
            <a:r>
              <a:rPr lang="en-GB" dirty="0">
                <a:effectLst/>
              </a:rPr>
              <a:t> mi, et </a:t>
            </a:r>
            <a:r>
              <a:rPr lang="en-GB" dirty="0" err="1">
                <a:effectLst/>
              </a:rPr>
              <a:t>tincidunt</a:t>
            </a:r>
            <a:r>
              <a:rPr lang="en-GB" dirty="0">
                <a:effectLst/>
              </a:rPr>
              <a:t> </a:t>
            </a:r>
            <a:r>
              <a:rPr lang="en-GB" dirty="0" err="1">
                <a:effectLst/>
              </a:rPr>
              <a:t>tortor</a:t>
            </a:r>
            <a:r>
              <a:rPr lang="en-GB" dirty="0">
                <a:effectLst/>
              </a:rPr>
              <a:t> </a:t>
            </a:r>
            <a:r>
              <a:rPr lang="en-GB" dirty="0" err="1">
                <a:effectLst/>
              </a:rPr>
              <a:t>lectus</a:t>
            </a:r>
            <a:r>
              <a:rPr lang="en-GB" dirty="0">
                <a:effectLst/>
              </a:rPr>
              <a:t> </a:t>
            </a:r>
            <a:r>
              <a:rPr lang="en-GB" dirty="0" err="1">
                <a:effectLst/>
              </a:rPr>
              <a:t>ut</a:t>
            </a:r>
            <a:r>
              <a:rPr lang="en-GB" dirty="0">
                <a:effectLst/>
              </a:rPr>
              <a:t> libero.</a:t>
            </a:r>
            <a:endParaRPr lang="en-GB" dirty="0"/>
          </a:p>
        </p:txBody>
      </p:sp>
    </p:spTree>
    <p:extLst>
      <p:ext uri="{BB962C8B-B14F-4D97-AF65-F5344CB8AC3E}">
        <p14:creationId xmlns:p14="http://schemas.microsoft.com/office/powerpoint/2010/main" val="488249808"/>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Text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3138015"/>
            <a:ext cx="3419475" cy="2714589"/>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8256588" y="3145389"/>
            <a:ext cx="3419475" cy="2714589"/>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5" name="Text Placeholder 5">
            <a:extLst>
              <a:ext uri="{FF2B5EF4-FFF2-40B4-BE49-F238E27FC236}">
                <a16:creationId xmlns:a16="http://schemas.microsoft.com/office/drawing/2014/main" id="{503CE25B-B1B2-EE10-5EA0-1D482AEDDB5B}"/>
              </a:ext>
            </a:extLst>
          </p:cNvPr>
          <p:cNvSpPr>
            <a:spLocks noGrp="1"/>
          </p:cNvSpPr>
          <p:nvPr>
            <p:ph type="body" sz="quarter" idx="15" hasCustomPrompt="1"/>
          </p:nvPr>
        </p:nvSpPr>
        <p:spPr>
          <a:xfrm>
            <a:off x="4403726" y="3138014"/>
            <a:ext cx="3384550" cy="2714589"/>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10" name="Text Placeholder 9">
            <a:extLst>
              <a:ext uri="{FF2B5EF4-FFF2-40B4-BE49-F238E27FC236}">
                <a16:creationId xmlns:a16="http://schemas.microsoft.com/office/drawing/2014/main" id="{DD82961F-B44C-D37E-C6A1-0B9225772945}"/>
              </a:ext>
            </a:extLst>
          </p:cNvPr>
          <p:cNvSpPr>
            <a:spLocks noGrp="1"/>
          </p:cNvSpPr>
          <p:nvPr>
            <p:ph type="body" sz="quarter" idx="16" hasCustomPrompt="1"/>
          </p:nvPr>
        </p:nvSpPr>
        <p:spPr>
          <a:xfrm>
            <a:off x="515938" y="2581684"/>
            <a:ext cx="3408363" cy="276999"/>
          </a:xfrm>
        </p:spPr>
        <p:txBody>
          <a:bodyPr lIns="0" tIns="0" rIns="0" bIns="0">
            <a:spAutoFit/>
          </a:bodyPr>
          <a:lstStyle>
            <a:lvl1pPr marL="0" indent="0">
              <a:buNone/>
              <a:defRPr sz="2000">
                <a:latin typeface="+mj-lt"/>
              </a:defRPr>
            </a:lvl1pPr>
          </a:lstStyle>
          <a:p>
            <a:pPr lvl="0"/>
            <a:r>
              <a:rPr lang="en-GB"/>
              <a:t>Subheading</a:t>
            </a:r>
            <a:endParaRPr lang="en-GB" dirty="0"/>
          </a:p>
        </p:txBody>
      </p:sp>
      <p:sp>
        <p:nvSpPr>
          <p:cNvPr id="11" name="Text Placeholder 9">
            <a:extLst>
              <a:ext uri="{FF2B5EF4-FFF2-40B4-BE49-F238E27FC236}">
                <a16:creationId xmlns:a16="http://schemas.microsoft.com/office/drawing/2014/main" id="{C52BB8E2-61D8-E95B-EF8B-A6E74AB43B1D}"/>
              </a:ext>
            </a:extLst>
          </p:cNvPr>
          <p:cNvSpPr>
            <a:spLocks noGrp="1"/>
          </p:cNvSpPr>
          <p:nvPr>
            <p:ph type="body" sz="quarter" idx="17" hasCustomPrompt="1"/>
          </p:nvPr>
        </p:nvSpPr>
        <p:spPr>
          <a:xfrm>
            <a:off x="4403726" y="2581684"/>
            <a:ext cx="3384549" cy="276999"/>
          </a:xfrm>
        </p:spPr>
        <p:txBody>
          <a:bodyPr wrap="square" lIns="0" tIns="0" rIns="0" bIns="0">
            <a:spAutoFit/>
          </a:bodyPr>
          <a:lstStyle>
            <a:lvl1pPr marL="0" indent="0">
              <a:buNone/>
              <a:defRPr sz="2000">
                <a:latin typeface="+mj-lt"/>
              </a:defRPr>
            </a:lvl1pPr>
          </a:lstStyle>
          <a:p>
            <a:pPr lvl="0"/>
            <a:r>
              <a:rPr lang="en-GB"/>
              <a:t>Subheading</a:t>
            </a:r>
            <a:endParaRPr lang="en-GB" dirty="0"/>
          </a:p>
        </p:txBody>
      </p:sp>
      <p:sp>
        <p:nvSpPr>
          <p:cNvPr id="14" name="Text Placeholder 9">
            <a:extLst>
              <a:ext uri="{FF2B5EF4-FFF2-40B4-BE49-F238E27FC236}">
                <a16:creationId xmlns:a16="http://schemas.microsoft.com/office/drawing/2014/main" id="{9EBF51E6-9A3F-3944-371B-D732378D9B9F}"/>
              </a:ext>
            </a:extLst>
          </p:cNvPr>
          <p:cNvSpPr>
            <a:spLocks noGrp="1"/>
          </p:cNvSpPr>
          <p:nvPr>
            <p:ph type="body" sz="quarter" idx="18" hasCustomPrompt="1"/>
          </p:nvPr>
        </p:nvSpPr>
        <p:spPr>
          <a:xfrm>
            <a:off x="8256588" y="2581684"/>
            <a:ext cx="3384549" cy="276999"/>
          </a:xfrm>
        </p:spPr>
        <p:txBody>
          <a:bodyPr wrap="square" lIns="0" tIns="0" rIns="0" bIns="0">
            <a:spAutoFit/>
          </a:bodyPr>
          <a:lstStyle>
            <a:lvl1pPr marL="0" indent="0">
              <a:buNone/>
              <a:defRPr sz="2000">
                <a:latin typeface="+mj-lt"/>
              </a:defRPr>
            </a:lvl1pPr>
          </a:lstStyle>
          <a:p>
            <a:pPr lvl="0"/>
            <a:r>
              <a:rPr lang="en-GB"/>
              <a:t>Subheading</a:t>
            </a:r>
            <a:endParaRPr lang="en-GB" dirty="0"/>
          </a:p>
        </p:txBody>
      </p:sp>
    </p:spTree>
    <p:extLst>
      <p:ext uri="{BB962C8B-B14F-4D97-AF65-F5344CB8AC3E}">
        <p14:creationId xmlns:p14="http://schemas.microsoft.com/office/powerpoint/2010/main" val="13287242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3B9031-34E2-407C-C87F-7B24B14F4B95}"/>
              </a:ext>
            </a:extLst>
          </p:cNvPr>
          <p:cNvSpPr>
            <a:spLocks noGrp="1" noRot="1" noMove="1" noResize="1" noEditPoints="1" noAdjustHandles="1" noChangeArrowheads="1" noChangeShapeType="1"/>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eonik" panose="02010503030300000000" pitchFamily="2" charset="0"/>
            </a:endParaRPr>
          </a:p>
        </p:txBody>
      </p:sp>
      <p:sp>
        <p:nvSpPr>
          <p:cNvPr id="2" name="Title 1">
            <a:extLst>
              <a:ext uri="{FF2B5EF4-FFF2-40B4-BE49-F238E27FC236}">
                <a16:creationId xmlns:a16="http://schemas.microsoft.com/office/drawing/2014/main" id="{FF012C93-E36E-4606-1E3C-3E658955C782}"/>
              </a:ext>
            </a:extLst>
          </p:cNvPr>
          <p:cNvSpPr>
            <a:spLocks noGrp="1"/>
          </p:cNvSpPr>
          <p:nvPr>
            <p:ph type="title" hasCustomPrompt="1"/>
          </p:nvPr>
        </p:nvSpPr>
        <p:spPr>
          <a:xfrm>
            <a:off x="515939" y="512763"/>
            <a:ext cx="5040312" cy="387798"/>
          </a:xfrm>
        </p:spPr>
        <p:txBody>
          <a:bodyPr/>
          <a:lstStyle>
            <a:lvl1pPr>
              <a:defRPr sz="2800">
                <a:solidFill>
                  <a:schemeClr val="bg1"/>
                </a:solidFill>
              </a:defRPr>
            </a:lvl1pPr>
          </a:lstStyle>
          <a:p>
            <a:r>
              <a:rPr lang="en-US" dirty="0"/>
              <a:t>Click to edit Section 1 Heading</a:t>
            </a:r>
            <a:endParaRPr lang="en-GB" dirty="0"/>
          </a:p>
        </p:txBody>
      </p:sp>
      <p:sp>
        <p:nvSpPr>
          <p:cNvPr id="3" name="Footer Placeholder 2">
            <a:extLst>
              <a:ext uri="{FF2B5EF4-FFF2-40B4-BE49-F238E27FC236}">
                <a16:creationId xmlns:a16="http://schemas.microsoft.com/office/drawing/2014/main" id="{11A07836-F620-3E06-C7E0-04F002493A59}"/>
              </a:ext>
            </a:extLst>
          </p:cNvPr>
          <p:cNvSpPr>
            <a:spLocks noGrp="1"/>
          </p:cNvSpPr>
          <p:nvPr>
            <p:ph type="ftr" sz="quarter" idx="10"/>
          </p:nvPr>
        </p:nvSpPr>
        <p:spPr/>
        <p:txBody>
          <a:bodyPr/>
          <a:lstStyle/>
          <a:p>
            <a:r>
              <a:rPr lang="en-GB" dirty="0"/>
              <a:t>Why </a:t>
            </a:r>
            <a:r>
              <a:rPr lang="en-GB" dirty="0" err="1"/>
              <a:t>Dataweavers</a:t>
            </a:r>
            <a:r>
              <a:rPr lang="en-GB" dirty="0"/>
              <a:t> + </a:t>
            </a:r>
            <a:r>
              <a:rPr lang="en-GB" dirty="0" err="1"/>
              <a:t>ContentStack</a:t>
            </a:r>
            <a:endParaRPr lang="en-GB" dirty="0"/>
          </a:p>
        </p:txBody>
      </p:sp>
      <p:sp>
        <p:nvSpPr>
          <p:cNvPr id="6" name="Picture Placeholder 5">
            <a:extLst>
              <a:ext uri="{FF2B5EF4-FFF2-40B4-BE49-F238E27FC236}">
                <a16:creationId xmlns:a16="http://schemas.microsoft.com/office/drawing/2014/main" id="{66D03B25-DEAB-4A00-02A7-F487006C49C0}"/>
              </a:ext>
            </a:extLst>
          </p:cNvPr>
          <p:cNvSpPr>
            <a:spLocks noGrp="1"/>
          </p:cNvSpPr>
          <p:nvPr>
            <p:ph type="pic" sz="quarter" idx="11"/>
          </p:nvPr>
        </p:nvSpPr>
        <p:spPr>
          <a:xfrm>
            <a:off x="6096000" y="4382589"/>
            <a:ext cx="6096000" cy="2475410"/>
          </a:xfrm>
        </p:spPr>
        <p:txBody>
          <a:bodyPr/>
          <a:lstStyle/>
          <a:p>
            <a:endParaRPr lang="en-GB"/>
          </a:p>
        </p:txBody>
      </p:sp>
      <p:sp>
        <p:nvSpPr>
          <p:cNvPr id="8" name="Text Placeholder 7">
            <a:extLst>
              <a:ext uri="{FF2B5EF4-FFF2-40B4-BE49-F238E27FC236}">
                <a16:creationId xmlns:a16="http://schemas.microsoft.com/office/drawing/2014/main" id="{BA04C190-20A0-54AB-771B-6E2FD80B0FBF}"/>
              </a:ext>
            </a:extLst>
          </p:cNvPr>
          <p:cNvSpPr>
            <a:spLocks noGrp="1"/>
          </p:cNvSpPr>
          <p:nvPr>
            <p:ph type="body" sz="quarter" idx="12" hasCustomPrompt="1"/>
          </p:nvPr>
        </p:nvSpPr>
        <p:spPr>
          <a:xfrm>
            <a:off x="515938" y="1116492"/>
            <a:ext cx="4508094" cy="193899"/>
          </a:xfrm>
        </p:spPr>
        <p:txBody>
          <a:bodyPr wrap="square" lIns="0" tIns="0" rIns="0" bIns="0">
            <a:spAutoFit/>
          </a:bodyPr>
          <a:lstStyle>
            <a:lvl1pPr marL="0" indent="0">
              <a:buNone/>
              <a:defRPr sz="1400">
                <a:solidFill>
                  <a:schemeClr val="bg1"/>
                </a:solidFill>
              </a:defRPr>
            </a:lvl1pPr>
            <a:lvl2pPr marL="457200" indent="0">
              <a:buNone/>
              <a:defRPr/>
            </a:lvl2pPr>
          </a:lstStyle>
          <a:p>
            <a:pPr lvl="0"/>
            <a:r>
              <a:rPr lang="en-US" dirty="0"/>
              <a:t>Click to edit Body copy</a:t>
            </a:r>
          </a:p>
        </p:txBody>
      </p:sp>
      <p:sp>
        <p:nvSpPr>
          <p:cNvPr id="9" name="Text Placeholder 7">
            <a:extLst>
              <a:ext uri="{FF2B5EF4-FFF2-40B4-BE49-F238E27FC236}">
                <a16:creationId xmlns:a16="http://schemas.microsoft.com/office/drawing/2014/main" id="{5B092022-13AA-8040-DEA0-382C17F99009}"/>
              </a:ext>
            </a:extLst>
          </p:cNvPr>
          <p:cNvSpPr>
            <a:spLocks noGrp="1"/>
          </p:cNvSpPr>
          <p:nvPr>
            <p:ph type="body" sz="quarter" idx="13" hasCustomPrompt="1"/>
          </p:nvPr>
        </p:nvSpPr>
        <p:spPr>
          <a:xfrm>
            <a:off x="6635750" y="1116492"/>
            <a:ext cx="4508094" cy="193899"/>
          </a:xfrm>
        </p:spPr>
        <p:txBody>
          <a:bodyPr wrap="square" lIns="0" tIns="0" rIns="0" bIns="0">
            <a:spAutoFit/>
          </a:bodyPr>
          <a:lstStyle>
            <a:lvl1pPr marL="0" indent="0">
              <a:buNone/>
              <a:defRPr sz="1400"/>
            </a:lvl1pPr>
            <a:lvl2pPr marL="457200" indent="0">
              <a:buNone/>
              <a:defRPr/>
            </a:lvl2pPr>
          </a:lstStyle>
          <a:p>
            <a:pPr lvl="0"/>
            <a:r>
              <a:rPr lang="en-US" dirty="0"/>
              <a:t>Click to edit Body copy</a:t>
            </a:r>
          </a:p>
        </p:txBody>
      </p:sp>
      <p:sp>
        <p:nvSpPr>
          <p:cNvPr id="13" name="Text Placeholder 12">
            <a:extLst>
              <a:ext uri="{FF2B5EF4-FFF2-40B4-BE49-F238E27FC236}">
                <a16:creationId xmlns:a16="http://schemas.microsoft.com/office/drawing/2014/main" id="{3013C198-4FCA-4020-B929-5DF124C97468}"/>
              </a:ext>
            </a:extLst>
          </p:cNvPr>
          <p:cNvSpPr>
            <a:spLocks noGrp="1"/>
          </p:cNvSpPr>
          <p:nvPr>
            <p:ph type="body" sz="quarter" idx="14" hasCustomPrompt="1"/>
          </p:nvPr>
        </p:nvSpPr>
        <p:spPr>
          <a:xfrm>
            <a:off x="6635750" y="512763"/>
            <a:ext cx="5040313" cy="387798"/>
          </a:xfrm>
        </p:spPr>
        <p:txBody>
          <a:bodyPr lIns="0" tIns="0" rIns="0" bIns="0">
            <a:spAutoFit/>
          </a:bodyPr>
          <a:lstStyle>
            <a:lvl1pPr marL="0" indent="0">
              <a:buNone/>
              <a:defRPr sz="2800">
                <a:latin typeface="Aeonik Medium" panose="02010503030300000000" pitchFamily="2" charset="0"/>
              </a:defRPr>
            </a:lvl1pPr>
          </a:lstStyle>
          <a:p>
            <a:pPr lvl="0"/>
            <a:r>
              <a:rPr lang="en-GB" dirty="0"/>
              <a:t>Click to edit Section 2 Heading</a:t>
            </a:r>
          </a:p>
        </p:txBody>
      </p:sp>
      <p:pic>
        <p:nvPicPr>
          <p:cNvPr id="4" name="Graphic 3">
            <a:extLst>
              <a:ext uri="{FF2B5EF4-FFF2-40B4-BE49-F238E27FC236}">
                <a16:creationId xmlns:a16="http://schemas.microsoft.com/office/drawing/2014/main" id="{7B60CDE7-7E3D-BC37-D722-A6C3F890E9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8381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Text + Image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dirty="0"/>
              <a:t>&lt;Presentation title&gt;</a:t>
            </a:r>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4775086"/>
            <a:ext cx="3419475" cy="1163395"/>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8256588" y="4782460"/>
            <a:ext cx="3419475" cy="1163395"/>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5" name="Text Placeholder 5">
            <a:extLst>
              <a:ext uri="{FF2B5EF4-FFF2-40B4-BE49-F238E27FC236}">
                <a16:creationId xmlns:a16="http://schemas.microsoft.com/office/drawing/2014/main" id="{503CE25B-B1B2-EE10-5EA0-1D482AEDDB5B}"/>
              </a:ext>
            </a:extLst>
          </p:cNvPr>
          <p:cNvSpPr>
            <a:spLocks noGrp="1"/>
          </p:cNvSpPr>
          <p:nvPr>
            <p:ph type="body" sz="quarter" idx="15" hasCustomPrompt="1"/>
          </p:nvPr>
        </p:nvSpPr>
        <p:spPr>
          <a:xfrm>
            <a:off x="4403726" y="4775085"/>
            <a:ext cx="3384550" cy="1163395"/>
          </a:xfrm>
        </p:spPr>
        <p:txBody>
          <a:bodyPr wrap="square" lIns="0" tIns="0" rIns="0" bIns="0">
            <a:spAutoFit/>
          </a:bodyPr>
          <a:lstStyle>
            <a:lvl1pPr marL="0" indent="0">
              <a:buNone/>
              <a:defRPr sz="1400">
                <a:solidFill>
                  <a:schemeClr val="tx1"/>
                </a:solidFill>
                <a:latin typeface="+mn-lt"/>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10" name="Text Placeholder 9">
            <a:extLst>
              <a:ext uri="{FF2B5EF4-FFF2-40B4-BE49-F238E27FC236}">
                <a16:creationId xmlns:a16="http://schemas.microsoft.com/office/drawing/2014/main" id="{DD82961F-B44C-D37E-C6A1-0B9225772945}"/>
              </a:ext>
            </a:extLst>
          </p:cNvPr>
          <p:cNvSpPr>
            <a:spLocks noGrp="1"/>
          </p:cNvSpPr>
          <p:nvPr>
            <p:ph type="body" sz="quarter" idx="16" hasCustomPrompt="1"/>
          </p:nvPr>
        </p:nvSpPr>
        <p:spPr>
          <a:xfrm>
            <a:off x="515938" y="4218755"/>
            <a:ext cx="3408363" cy="332399"/>
          </a:xfrm>
        </p:spPr>
        <p:txBody>
          <a:bodyPr lIns="0" tIns="0" rIns="0" bIns="0">
            <a:spAutoFit/>
          </a:bodyPr>
          <a:lstStyle>
            <a:lvl1pPr marL="0" indent="0">
              <a:buNone/>
              <a:defRPr sz="2400">
                <a:latin typeface="+mj-lt"/>
              </a:defRPr>
            </a:lvl1pPr>
          </a:lstStyle>
          <a:p>
            <a:pPr lvl="0"/>
            <a:r>
              <a:rPr lang="en-GB"/>
              <a:t>Subheading</a:t>
            </a:r>
            <a:endParaRPr lang="en-GB" dirty="0"/>
          </a:p>
        </p:txBody>
      </p:sp>
      <p:sp>
        <p:nvSpPr>
          <p:cNvPr id="11" name="Text Placeholder 9">
            <a:extLst>
              <a:ext uri="{FF2B5EF4-FFF2-40B4-BE49-F238E27FC236}">
                <a16:creationId xmlns:a16="http://schemas.microsoft.com/office/drawing/2014/main" id="{C52BB8E2-61D8-E95B-EF8B-A6E74AB43B1D}"/>
              </a:ext>
            </a:extLst>
          </p:cNvPr>
          <p:cNvSpPr>
            <a:spLocks noGrp="1"/>
          </p:cNvSpPr>
          <p:nvPr>
            <p:ph type="body" sz="quarter" idx="17" hasCustomPrompt="1"/>
          </p:nvPr>
        </p:nvSpPr>
        <p:spPr>
          <a:xfrm>
            <a:off x="4403726" y="4218755"/>
            <a:ext cx="3384549" cy="332399"/>
          </a:xfrm>
        </p:spPr>
        <p:txBody>
          <a:bodyPr wrap="square" lIns="0" tIns="0" rIns="0" bIns="0">
            <a:spAutoFit/>
          </a:bodyPr>
          <a:lstStyle>
            <a:lvl1pPr marL="0" indent="0">
              <a:buNone/>
              <a:defRPr sz="2400">
                <a:latin typeface="+mj-lt"/>
              </a:defRPr>
            </a:lvl1pPr>
          </a:lstStyle>
          <a:p>
            <a:pPr lvl="0"/>
            <a:r>
              <a:rPr lang="en-GB"/>
              <a:t>Subheading</a:t>
            </a:r>
            <a:endParaRPr lang="en-GB" dirty="0"/>
          </a:p>
        </p:txBody>
      </p:sp>
      <p:sp>
        <p:nvSpPr>
          <p:cNvPr id="14" name="Text Placeholder 9">
            <a:extLst>
              <a:ext uri="{FF2B5EF4-FFF2-40B4-BE49-F238E27FC236}">
                <a16:creationId xmlns:a16="http://schemas.microsoft.com/office/drawing/2014/main" id="{9EBF51E6-9A3F-3944-371B-D732378D9B9F}"/>
              </a:ext>
            </a:extLst>
          </p:cNvPr>
          <p:cNvSpPr>
            <a:spLocks noGrp="1"/>
          </p:cNvSpPr>
          <p:nvPr>
            <p:ph type="body" sz="quarter" idx="18" hasCustomPrompt="1"/>
          </p:nvPr>
        </p:nvSpPr>
        <p:spPr>
          <a:xfrm>
            <a:off x="8256588" y="4218755"/>
            <a:ext cx="3419475" cy="332399"/>
          </a:xfrm>
        </p:spPr>
        <p:txBody>
          <a:bodyPr wrap="square" lIns="0" tIns="0" rIns="0" bIns="0">
            <a:spAutoFit/>
          </a:bodyPr>
          <a:lstStyle>
            <a:lvl1pPr marL="0" indent="0">
              <a:buNone/>
              <a:defRPr sz="2400">
                <a:latin typeface="+mj-lt"/>
              </a:defRPr>
            </a:lvl1pPr>
          </a:lstStyle>
          <a:p>
            <a:pPr lvl="0"/>
            <a:r>
              <a:rPr lang="en-GB"/>
              <a:t>Subheading</a:t>
            </a:r>
            <a:endParaRPr lang="en-GB" dirty="0"/>
          </a:p>
        </p:txBody>
      </p:sp>
      <p:sp>
        <p:nvSpPr>
          <p:cNvPr id="8" name="Picture Placeholder 7">
            <a:extLst>
              <a:ext uri="{FF2B5EF4-FFF2-40B4-BE49-F238E27FC236}">
                <a16:creationId xmlns:a16="http://schemas.microsoft.com/office/drawing/2014/main" id="{55B1847D-7451-0321-0A31-015F37797207}"/>
              </a:ext>
            </a:extLst>
          </p:cNvPr>
          <p:cNvSpPr>
            <a:spLocks noGrp="1"/>
          </p:cNvSpPr>
          <p:nvPr>
            <p:ph type="pic" sz="quarter" idx="19"/>
          </p:nvPr>
        </p:nvSpPr>
        <p:spPr>
          <a:xfrm>
            <a:off x="527050" y="1582994"/>
            <a:ext cx="3408362" cy="2411829"/>
          </a:xfrm>
          <a:prstGeom prst="roundRect">
            <a:avLst>
              <a:gd name="adj" fmla="val 2711"/>
            </a:avLst>
          </a:prstGeom>
        </p:spPr>
        <p:txBody>
          <a:bodyPr/>
          <a:lstStyle/>
          <a:p>
            <a:endParaRPr lang="en-GB"/>
          </a:p>
        </p:txBody>
      </p:sp>
      <p:sp>
        <p:nvSpPr>
          <p:cNvPr id="9" name="Picture Placeholder 7">
            <a:extLst>
              <a:ext uri="{FF2B5EF4-FFF2-40B4-BE49-F238E27FC236}">
                <a16:creationId xmlns:a16="http://schemas.microsoft.com/office/drawing/2014/main" id="{B1C9820B-DB00-CF9A-E3F6-879DC8EC281B}"/>
              </a:ext>
            </a:extLst>
          </p:cNvPr>
          <p:cNvSpPr>
            <a:spLocks noGrp="1"/>
          </p:cNvSpPr>
          <p:nvPr>
            <p:ph type="pic" sz="quarter" idx="20"/>
          </p:nvPr>
        </p:nvSpPr>
        <p:spPr>
          <a:xfrm>
            <a:off x="4403726" y="1582994"/>
            <a:ext cx="3384549" cy="2411829"/>
          </a:xfrm>
          <a:prstGeom prst="roundRect">
            <a:avLst>
              <a:gd name="adj" fmla="val 2711"/>
            </a:avLst>
          </a:prstGeom>
        </p:spPr>
        <p:txBody>
          <a:bodyPr/>
          <a:lstStyle/>
          <a:p>
            <a:endParaRPr lang="en-GB"/>
          </a:p>
        </p:txBody>
      </p:sp>
      <p:sp>
        <p:nvSpPr>
          <p:cNvPr id="13" name="Picture Placeholder 7">
            <a:extLst>
              <a:ext uri="{FF2B5EF4-FFF2-40B4-BE49-F238E27FC236}">
                <a16:creationId xmlns:a16="http://schemas.microsoft.com/office/drawing/2014/main" id="{FDFEBCDC-BC8A-C1DC-4CEE-EEB6E6143B3C}"/>
              </a:ext>
            </a:extLst>
          </p:cNvPr>
          <p:cNvSpPr>
            <a:spLocks noGrp="1"/>
          </p:cNvSpPr>
          <p:nvPr>
            <p:ph type="pic" sz="quarter" idx="21"/>
          </p:nvPr>
        </p:nvSpPr>
        <p:spPr>
          <a:xfrm>
            <a:off x="8267701" y="1582994"/>
            <a:ext cx="3408362" cy="2411829"/>
          </a:xfrm>
          <a:prstGeom prst="roundRect">
            <a:avLst>
              <a:gd name="adj" fmla="val 2711"/>
            </a:avLst>
          </a:prstGeom>
        </p:spPr>
        <p:txBody>
          <a:bodyPr/>
          <a:lstStyle/>
          <a:p>
            <a:endParaRPr lang="en-GB"/>
          </a:p>
        </p:txBody>
      </p:sp>
    </p:spTree>
    <p:extLst>
      <p:ext uri="{BB962C8B-B14F-4D97-AF65-F5344CB8AC3E}">
        <p14:creationId xmlns:p14="http://schemas.microsoft.com/office/powerpoint/2010/main" val="27726106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Quote split">
    <p:bg>
      <p:bgPr>
        <a:solidFill>
          <a:schemeClr val="tx1"/>
        </a:solidFill>
        <a:effectLst/>
      </p:bgPr>
    </p:bg>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bg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6096000" y="0"/>
            <a:ext cx="6096000" cy="6857999"/>
          </a:xfrm>
          <a:prstGeom prst="roundRect">
            <a:avLst>
              <a:gd name="adj" fmla="val 0"/>
            </a:avLst>
          </a:prstGeom>
        </p:spPr>
        <p:txBody>
          <a:bodyPr/>
          <a:lstStyle/>
          <a:p>
            <a:endParaRPr lang="en-GB"/>
          </a:p>
        </p:txBody>
      </p:sp>
      <p:sp>
        <p:nvSpPr>
          <p:cNvPr id="6" name="Text Placeholder 6">
            <a:extLst>
              <a:ext uri="{FF2B5EF4-FFF2-40B4-BE49-F238E27FC236}">
                <a16:creationId xmlns:a16="http://schemas.microsoft.com/office/drawing/2014/main" id="{9F1218A4-70F9-7844-1FB2-443383540436}"/>
              </a:ext>
            </a:extLst>
          </p:cNvPr>
          <p:cNvSpPr>
            <a:spLocks noGrp="1"/>
          </p:cNvSpPr>
          <p:nvPr>
            <p:ph type="body" sz="quarter" idx="12" hasCustomPrompt="1"/>
          </p:nvPr>
        </p:nvSpPr>
        <p:spPr>
          <a:xfrm>
            <a:off x="7173344" y="2789264"/>
            <a:ext cx="3956918" cy="1279471"/>
          </a:xfrm>
          <a:prstGeom prst="roundRect">
            <a:avLst>
              <a:gd name="adj" fmla="val 1677"/>
            </a:avLst>
          </a:prstGeom>
          <a:solidFill>
            <a:srgbClr val="7700FF"/>
          </a:solidFill>
        </p:spPr>
        <p:txBody>
          <a:bodyPr wrap="square" lIns="216000" tIns="216000" rIns="216000" bIns="216000" anchor="ctr" anchorCtr="0">
            <a:sp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quote (for author, manually add a text box underneath)</a:t>
            </a:r>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515938" y="3866536"/>
            <a:ext cx="5040312" cy="193899"/>
          </a:xfrm>
        </p:spPr>
        <p:txBody>
          <a:bodyPr wrap="square" lIns="0" tIns="0" rIns="0" bIns="0" anchor="ctr" anchorCtr="0">
            <a:spAutoFit/>
          </a:bodyPr>
          <a:lstStyle>
            <a:lvl1pPr marL="0" indent="0">
              <a:buNone/>
              <a:defRPr sz="1400">
                <a:solidFill>
                  <a:schemeClr val="bg1"/>
                </a:solidFill>
              </a:defRPr>
            </a:lvl1pPr>
          </a:lstStyle>
          <a:p>
            <a:pPr lvl="0"/>
            <a:r>
              <a:rPr lang="en-GB" dirty="0">
                <a:effectLst/>
              </a:rPr>
              <a:t>Click to add body text</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22363137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Image split">
    <p:bg>
      <p:bgPr>
        <a:solidFill>
          <a:schemeClr val="tx1"/>
        </a:solidFill>
        <a:effectLst/>
      </p:bgPr>
    </p:bg>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bg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6096000" y="512763"/>
            <a:ext cx="5580061" cy="5837945"/>
          </a:xfrm>
          <a:prstGeom prst="roundRect">
            <a:avLst>
              <a:gd name="adj" fmla="val 2026"/>
            </a:avLst>
          </a:prstGeom>
        </p:spPr>
        <p:txBody>
          <a:bodyPr/>
          <a:lstStyle/>
          <a:p>
            <a:endParaRPr lang="en-GB"/>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515938" y="3866536"/>
            <a:ext cx="5040312" cy="193899"/>
          </a:xfrm>
        </p:spPr>
        <p:txBody>
          <a:bodyPr wrap="square" lIns="0" tIns="0" rIns="0" bIns="0" anchor="ctr" anchorCtr="0">
            <a:spAutoFit/>
          </a:bodyPr>
          <a:lstStyle>
            <a:lvl1pPr marL="0" indent="0">
              <a:buNone/>
              <a:defRPr sz="1400">
                <a:solidFill>
                  <a:schemeClr val="bg1"/>
                </a:solidFill>
              </a:defRPr>
            </a:lvl1pPr>
          </a:lstStyle>
          <a:p>
            <a:pPr lvl="0"/>
            <a:r>
              <a:rPr lang="en-GB" dirty="0">
                <a:effectLst/>
              </a:rPr>
              <a:t>Click to add body text</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340868091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1"/>
        </a:solidFill>
        <a:effectLst/>
      </p:bgPr>
    </p:bg>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515938" y="512763"/>
            <a:ext cx="11160123" cy="5837945"/>
          </a:xfrm>
          <a:prstGeom prst="roundRect">
            <a:avLst>
              <a:gd name="adj" fmla="val 1352"/>
            </a:avLst>
          </a:prstGeom>
        </p:spPr>
        <p:txBody>
          <a:bodyPr/>
          <a:lstStyle/>
          <a:p>
            <a:endParaRPr lang="en-GB"/>
          </a:p>
        </p:txBody>
      </p:sp>
    </p:spTree>
    <p:extLst>
      <p:ext uri="{BB962C8B-B14F-4D97-AF65-F5344CB8AC3E}">
        <p14:creationId xmlns:p14="http://schemas.microsoft.com/office/powerpoint/2010/main" val="231362466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screen Quote">
    <p:bg>
      <p:bgPr>
        <a:solidFill>
          <a:schemeClr val="tx1"/>
        </a:solidFill>
        <a:effectLst/>
      </p:bgPr>
    </p:bg>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968909" y="1711263"/>
            <a:ext cx="8254181" cy="2215991"/>
          </a:xfrm>
        </p:spPr>
        <p:txBody>
          <a:bodyPr/>
          <a:lstStyle>
            <a:lvl1pPr>
              <a:defRPr sz="3200">
                <a:solidFill>
                  <a:schemeClr val="bg1"/>
                </a:solidFill>
                <a:latin typeface="+mn-lt"/>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1968909" y="4288898"/>
            <a:ext cx="5040312" cy="222177"/>
          </a:xfrm>
        </p:spPr>
        <p:txBody>
          <a:bodyPr wrap="square" lIns="0" tIns="0" rIns="0" bIns="0" anchor="ctr" anchorCtr="0">
            <a:spAutoFit/>
          </a:bodyPr>
          <a:lstStyle>
            <a:lvl1pPr marL="0" indent="0">
              <a:buNone/>
              <a:defRPr sz="1600">
                <a:solidFill>
                  <a:schemeClr val="bg1"/>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367789523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screen Quote - Pattern">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1E46F0-798B-FA21-B9CB-A74CBD3F4BD7}"/>
              </a:ext>
            </a:extLst>
          </p:cNvPr>
          <p:cNvSpPr>
            <a:spLocks noGrp="1"/>
          </p:cNvSpPr>
          <p:nvPr>
            <p:ph type="pic" sz="quarter" idx="14"/>
          </p:nvPr>
        </p:nvSpPr>
        <p:spPr>
          <a:xfrm>
            <a:off x="0" y="0"/>
            <a:ext cx="12192000" cy="6858000"/>
          </a:xfrm>
        </p:spPr>
        <p:txBody>
          <a:bodyPr/>
          <a:lstStyle/>
          <a:p>
            <a:endParaRPr lang="en-GB"/>
          </a:p>
        </p:txBody>
      </p:sp>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768577" y="1520107"/>
            <a:ext cx="8654846" cy="3817787"/>
          </a:xfrm>
          <a:solidFill>
            <a:schemeClr val="accent2"/>
          </a:solidFill>
        </p:spPr>
        <p:txBody>
          <a:bodyPr lIns="360000" tIns="360000" rIns="360000" bIns="1080000" anchor="ctr" anchorCtr="0"/>
          <a:lstStyle>
            <a:lvl1pPr>
              <a:defRPr sz="3200">
                <a:solidFill>
                  <a:schemeClr val="tx1"/>
                </a:solidFill>
                <a:latin typeface="+mn-lt"/>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2136057" y="4628112"/>
            <a:ext cx="5040312" cy="222177"/>
          </a:xfrm>
        </p:spPr>
        <p:txBody>
          <a:bodyPr wrap="square" lIns="0" tIns="0" rIns="0" bIns="0" anchor="ctr" anchorCtr="0">
            <a:spAutoFit/>
          </a:bodyPr>
          <a:lstStyle>
            <a:lvl1pPr marL="0" indent="0">
              <a:buNone/>
              <a:defRPr sz="1600">
                <a:solidFill>
                  <a:schemeClr val="tx1"/>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24477783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screen Quote - Colour">
    <p:bg>
      <p:bgPr>
        <a:solidFill>
          <a:schemeClr val="accent3"/>
        </a:solidFill>
        <a:effectLst/>
      </p:bgPr>
    </p:bg>
    <p:spTree>
      <p:nvGrpSpPr>
        <p:cNvPr id="1" name=""/>
        <p:cNvGrpSpPr/>
        <p:nvPr/>
      </p:nvGrpSpPr>
      <p:grpSpPr>
        <a:xfrm>
          <a:off x="0" y="0"/>
          <a:ext cx="0" cy="0"/>
          <a:chOff x="0" y="0"/>
          <a:chExt cx="0" cy="0"/>
        </a:xfrm>
      </p:grpSpPr>
      <p:pic>
        <p:nvPicPr>
          <p:cNvPr id="7" name="grid">
            <a:extLst>
              <a:ext uri="{FF2B5EF4-FFF2-40B4-BE49-F238E27FC236}">
                <a16:creationId xmlns:a16="http://schemas.microsoft.com/office/drawing/2014/main" id="{41563E29-A894-CDD9-F53B-C954CF96E8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1"/>
                </a:solidFill>
              </a:defRPr>
            </a:lvl1pPr>
          </a:lstStyle>
          <a:p>
            <a:r>
              <a:rPr lang="en-GB"/>
              <a:t>&lt;Presentation title&gt;</a:t>
            </a:r>
            <a:endParaRPr lang="en-GB" dirty="0"/>
          </a:p>
        </p:txBody>
      </p:sp>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768577" y="1520107"/>
            <a:ext cx="8654846" cy="3817787"/>
          </a:xfrm>
          <a:solidFill>
            <a:schemeClr val="accent3"/>
          </a:solidFill>
        </p:spPr>
        <p:txBody>
          <a:bodyPr lIns="360000" tIns="360000" rIns="360000" bIns="1080000" anchor="ctr" anchorCtr="0"/>
          <a:lstStyle>
            <a:lvl1pPr>
              <a:defRPr sz="3200">
                <a:solidFill>
                  <a:schemeClr val="tx1"/>
                </a:solidFill>
                <a:latin typeface="+mn-lt"/>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2134800" y="4629600"/>
            <a:ext cx="5040312" cy="222177"/>
          </a:xfrm>
        </p:spPr>
        <p:txBody>
          <a:bodyPr wrap="square" lIns="0" tIns="0" rIns="0" bIns="0" anchor="ctr" anchorCtr="0">
            <a:spAutoFit/>
          </a:bodyPr>
          <a:lstStyle>
            <a:lvl1pPr marL="0" indent="0">
              <a:buNone/>
              <a:defRPr sz="1600">
                <a:solidFill>
                  <a:schemeClr val="tx1"/>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9832634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V">
    <p:bg>
      <p:bgPr>
        <a:solidFill>
          <a:schemeClr val="tx1"/>
        </a:solidFill>
        <a:effectLst/>
      </p:bgPr>
    </p:bg>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bg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124621898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84AA-EFDB-9026-9E09-148E598ECF98}"/>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099402B-BD26-A350-8385-28986C885ECE}"/>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EE7C48BE-1E47-9419-F2D0-9018A4B48F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6" name="Picture Placeholder 5">
            <a:extLst>
              <a:ext uri="{FF2B5EF4-FFF2-40B4-BE49-F238E27FC236}">
                <a16:creationId xmlns:a16="http://schemas.microsoft.com/office/drawing/2014/main" id="{0A29E1E4-9380-4D98-D14D-6147BE5F2A6F}"/>
              </a:ext>
            </a:extLst>
          </p:cNvPr>
          <p:cNvSpPr>
            <a:spLocks noGrp="1"/>
          </p:cNvSpPr>
          <p:nvPr>
            <p:ph type="pic" sz="quarter" idx="11"/>
          </p:nvPr>
        </p:nvSpPr>
        <p:spPr>
          <a:xfrm>
            <a:off x="515938" y="1455174"/>
            <a:ext cx="11160125" cy="4680155"/>
          </a:xfrm>
        </p:spPr>
        <p:txBody>
          <a:bodyPr/>
          <a:lstStyle/>
          <a:p>
            <a:endParaRPr lang="en-GB"/>
          </a:p>
        </p:txBody>
      </p:sp>
    </p:spTree>
    <p:extLst>
      <p:ext uri="{BB962C8B-B14F-4D97-AF65-F5344CB8AC3E}">
        <p14:creationId xmlns:p14="http://schemas.microsoft.com/office/powerpoint/2010/main" val="3520083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48005D-E078-D0DB-C78B-DC504DB006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9" y="5287347"/>
            <a:ext cx="11173685" cy="1048557"/>
          </a:xfrm>
          <a:prstGeom prst="rect">
            <a:avLst/>
          </a:prstGeom>
        </p:spPr>
      </p:pic>
      <p:sp>
        <p:nvSpPr>
          <p:cNvPr id="7" name="Text Placeholder 6">
            <a:extLst>
              <a:ext uri="{FF2B5EF4-FFF2-40B4-BE49-F238E27FC236}">
                <a16:creationId xmlns:a16="http://schemas.microsoft.com/office/drawing/2014/main" id="{10AF918D-F1BA-E8A4-E461-4102DD5AE2C3}"/>
              </a:ext>
            </a:extLst>
          </p:cNvPr>
          <p:cNvSpPr>
            <a:spLocks noGrp="1"/>
          </p:cNvSpPr>
          <p:nvPr>
            <p:ph type="body" sz="quarter" idx="10" hasCustomPrompt="1"/>
          </p:nvPr>
        </p:nvSpPr>
        <p:spPr>
          <a:xfrm>
            <a:off x="515939" y="512763"/>
            <a:ext cx="1112805" cy="222177"/>
          </a:xfrm>
        </p:spPr>
        <p:txBody>
          <a:bodyPr wrap="none" lIns="0" tIns="0" rIns="0" bIns="0">
            <a:spAutoFit/>
          </a:bodyPr>
          <a:lstStyle>
            <a:lvl1pPr marL="0" indent="0">
              <a:buNone/>
              <a:defRPr sz="1600">
                <a:solidFill>
                  <a:schemeClr val="bg1"/>
                </a:solidFill>
                <a:latin typeface="JetBrains Mono" panose="020B0604020202020204" charset="0"/>
                <a:ea typeface="JetBrains Mono" panose="020B0604020202020204" charset="0"/>
                <a:cs typeface="JetBrains Mono" panose="020B0604020202020204" charset="0"/>
              </a:defRPr>
            </a:lvl1pPr>
            <a:lvl2pPr>
              <a:defRPr>
                <a:solidFill>
                  <a:schemeClr val="bg1"/>
                </a:solidFill>
                <a:latin typeface="JetBrains Mono" panose="020B0604020202020204" charset="0"/>
                <a:ea typeface="JetBrains Mono" panose="020B0604020202020204" charset="0"/>
                <a:cs typeface="JetBrains Mono" panose="020B0604020202020204" charset="0"/>
              </a:defRPr>
            </a:lvl2pPr>
            <a:lvl3pPr>
              <a:defRPr>
                <a:solidFill>
                  <a:schemeClr val="bg1"/>
                </a:solidFill>
                <a:latin typeface="JetBrains Mono" panose="020B0604020202020204" charset="0"/>
                <a:ea typeface="JetBrains Mono" panose="020B0604020202020204" charset="0"/>
                <a:cs typeface="JetBrains Mono" panose="020B0604020202020204" charset="0"/>
              </a:defRPr>
            </a:lvl3pPr>
            <a:lvl4pPr>
              <a:defRPr>
                <a:solidFill>
                  <a:schemeClr val="bg1"/>
                </a:solidFill>
                <a:latin typeface="JetBrains Mono" panose="020B0604020202020204" charset="0"/>
                <a:ea typeface="JetBrains Mono" panose="020B0604020202020204" charset="0"/>
                <a:cs typeface="JetBrains Mono" panose="020B0604020202020204" charset="0"/>
              </a:defRPr>
            </a:lvl4pPr>
            <a:lvl5pPr>
              <a:defRPr>
                <a:solidFill>
                  <a:schemeClr val="bg1"/>
                </a:solidFill>
                <a:latin typeface="JetBrains Mono" panose="020B0604020202020204" charset="0"/>
                <a:ea typeface="JetBrains Mono" panose="020B0604020202020204" charset="0"/>
                <a:cs typeface="JetBrains Mono" panose="020B0604020202020204" charset="0"/>
              </a:defRPr>
            </a:lvl5pPr>
          </a:lstStyle>
          <a:p>
            <a:pPr lvl="0"/>
            <a:r>
              <a:rPr lang="en-US" dirty="0"/>
              <a:t>&lt;website&gt;</a:t>
            </a:r>
            <a:endParaRPr lang="en-AU" dirty="0"/>
          </a:p>
        </p:txBody>
      </p:sp>
      <p:sp>
        <p:nvSpPr>
          <p:cNvPr id="8" name="Text Placeholder 6">
            <a:extLst>
              <a:ext uri="{FF2B5EF4-FFF2-40B4-BE49-F238E27FC236}">
                <a16:creationId xmlns:a16="http://schemas.microsoft.com/office/drawing/2014/main" id="{E4AC9511-2082-EBFC-751D-7CCE58FD124F}"/>
              </a:ext>
            </a:extLst>
          </p:cNvPr>
          <p:cNvSpPr>
            <a:spLocks noGrp="1"/>
          </p:cNvSpPr>
          <p:nvPr>
            <p:ph type="body" sz="quarter" idx="11" hasCustomPrompt="1"/>
          </p:nvPr>
        </p:nvSpPr>
        <p:spPr>
          <a:xfrm>
            <a:off x="3935413" y="522096"/>
            <a:ext cx="1853392" cy="222177"/>
          </a:xfrm>
        </p:spPr>
        <p:txBody>
          <a:bodyPr wrap="none" lIns="0" tIns="0" rIns="0" bIns="0">
            <a:spAutoFit/>
          </a:bodyPr>
          <a:lstStyle>
            <a:lvl1pPr marL="0" indent="0">
              <a:buNone/>
              <a:defRPr sz="1600">
                <a:solidFill>
                  <a:schemeClr val="bg1"/>
                </a:solidFill>
                <a:latin typeface="JetBrains Mono" panose="020B0604020202020204" charset="0"/>
                <a:ea typeface="JetBrains Mono" panose="020B0604020202020204" charset="0"/>
                <a:cs typeface="JetBrains Mono" panose="020B0604020202020204" charset="0"/>
              </a:defRPr>
            </a:lvl1pPr>
            <a:lvl2pPr>
              <a:defRPr>
                <a:solidFill>
                  <a:schemeClr val="bg1"/>
                </a:solidFill>
                <a:latin typeface="JetBrains Mono" panose="020B0604020202020204" charset="0"/>
                <a:ea typeface="JetBrains Mono" panose="020B0604020202020204" charset="0"/>
                <a:cs typeface="JetBrains Mono" panose="020B0604020202020204" charset="0"/>
              </a:defRPr>
            </a:lvl2pPr>
            <a:lvl3pPr>
              <a:defRPr>
                <a:solidFill>
                  <a:schemeClr val="bg1"/>
                </a:solidFill>
                <a:latin typeface="JetBrains Mono" panose="020B0604020202020204" charset="0"/>
                <a:ea typeface="JetBrains Mono" panose="020B0604020202020204" charset="0"/>
                <a:cs typeface="JetBrains Mono" panose="020B0604020202020204" charset="0"/>
              </a:defRPr>
            </a:lvl3pPr>
            <a:lvl4pPr>
              <a:defRPr>
                <a:solidFill>
                  <a:schemeClr val="bg1"/>
                </a:solidFill>
                <a:latin typeface="JetBrains Mono" panose="020B0604020202020204" charset="0"/>
                <a:ea typeface="JetBrains Mono" panose="020B0604020202020204" charset="0"/>
                <a:cs typeface="JetBrains Mono" panose="020B0604020202020204" charset="0"/>
              </a:defRPr>
            </a:lvl4pPr>
            <a:lvl5pPr>
              <a:defRPr>
                <a:solidFill>
                  <a:schemeClr val="bg1"/>
                </a:solidFill>
                <a:latin typeface="JetBrains Mono" panose="020B0604020202020204" charset="0"/>
                <a:ea typeface="JetBrains Mono" panose="020B0604020202020204" charset="0"/>
                <a:cs typeface="JetBrains Mono" panose="020B0604020202020204" charset="0"/>
              </a:defRPr>
            </a:lvl5pPr>
          </a:lstStyle>
          <a:p>
            <a:pPr lvl="0"/>
            <a:r>
              <a:rPr lang="en-US" dirty="0"/>
              <a:t>&lt;email address&gt;</a:t>
            </a:r>
            <a:endParaRPr lang="en-AU" dirty="0"/>
          </a:p>
        </p:txBody>
      </p:sp>
    </p:spTree>
    <p:extLst>
      <p:ext uri="{BB962C8B-B14F-4D97-AF65-F5344CB8AC3E}">
        <p14:creationId xmlns:p14="http://schemas.microsoft.com/office/powerpoint/2010/main" val="61907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A67A1-9B4C-6F85-2DD0-08148BEF5226}"/>
              </a:ext>
            </a:extLst>
          </p:cNvPr>
          <p:cNvSpPr>
            <a:spLocks noGrp="1"/>
          </p:cNvSpPr>
          <p:nvPr>
            <p:ph type="pic" sz="quarter" idx="10"/>
          </p:nvPr>
        </p:nvSpPr>
        <p:spPr>
          <a:xfrm>
            <a:off x="0" y="0"/>
            <a:ext cx="12192000" cy="6858000"/>
          </a:xfrm>
        </p:spPr>
        <p:txBody>
          <a:bodyPr/>
          <a:lstStyle/>
          <a:p>
            <a:endParaRPr lang="en-GB"/>
          </a:p>
        </p:txBody>
      </p:sp>
      <p:sp>
        <p:nvSpPr>
          <p:cNvPr id="7" name="Text Placeholder 6">
            <a:extLst>
              <a:ext uri="{FF2B5EF4-FFF2-40B4-BE49-F238E27FC236}">
                <a16:creationId xmlns:a16="http://schemas.microsoft.com/office/drawing/2014/main" id="{0FCEDACB-DB03-9927-FD23-F0DBE199C768}"/>
              </a:ext>
            </a:extLst>
          </p:cNvPr>
          <p:cNvSpPr>
            <a:spLocks noGrp="1"/>
          </p:cNvSpPr>
          <p:nvPr>
            <p:ph type="body" sz="quarter" idx="11" hasCustomPrompt="1"/>
          </p:nvPr>
        </p:nvSpPr>
        <p:spPr>
          <a:xfrm>
            <a:off x="833210" y="817201"/>
            <a:ext cx="5802540" cy="943858"/>
          </a:xfrm>
          <a:prstGeom prst="roundRect">
            <a:avLst>
              <a:gd name="adj" fmla="val 1677"/>
            </a:avLst>
          </a:prstGeom>
          <a:solidFill>
            <a:srgbClr val="0009FF"/>
          </a:solidFill>
        </p:spPr>
        <p:txBody>
          <a:bodyPr wrap="square" lIns="216000" tIns="216000" rIns="216000" bIns="216000">
            <a:sp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quote (for author, manually add a text box underneath)</a:t>
            </a:r>
          </a:p>
        </p:txBody>
      </p:sp>
      <p:sp>
        <p:nvSpPr>
          <p:cNvPr id="10" name="Text Placeholder 6">
            <a:extLst>
              <a:ext uri="{FF2B5EF4-FFF2-40B4-BE49-F238E27FC236}">
                <a16:creationId xmlns:a16="http://schemas.microsoft.com/office/drawing/2014/main" id="{6408FCC7-6871-FA11-84EF-22B540982423}"/>
              </a:ext>
            </a:extLst>
          </p:cNvPr>
          <p:cNvSpPr>
            <a:spLocks noGrp="1"/>
          </p:cNvSpPr>
          <p:nvPr>
            <p:ph type="body" sz="quarter" idx="12" hasCustomPrompt="1"/>
          </p:nvPr>
        </p:nvSpPr>
        <p:spPr>
          <a:xfrm>
            <a:off x="5556249" y="5061018"/>
            <a:ext cx="5762399" cy="943858"/>
          </a:xfrm>
          <a:prstGeom prst="roundRect">
            <a:avLst>
              <a:gd name="adj" fmla="val 1677"/>
            </a:avLst>
          </a:prstGeom>
          <a:solidFill>
            <a:srgbClr val="0009FF"/>
          </a:solidFill>
        </p:spPr>
        <p:txBody>
          <a:bodyPr wrap="square" lIns="216000" tIns="216000" rIns="216000" bIns="216000" anchor="b" anchorCtr="0">
            <a:sp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quote (for author, manually add a text box underneath)</a:t>
            </a:r>
          </a:p>
        </p:txBody>
      </p:sp>
    </p:spTree>
    <p:extLst>
      <p:ext uri="{BB962C8B-B14F-4D97-AF65-F5344CB8AC3E}">
        <p14:creationId xmlns:p14="http://schemas.microsoft.com/office/powerpoint/2010/main" val="1906285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ttern - Blu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42F9663-CEF5-A875-BAED-51FBAC3C6DFD}"/>
              </a:ext>
            </a:extLst>
          </p:cNvPr>
          <p:cNvSpPr/>
          <p:nvPr userDrawn="1"/>
        </p:nvSpPr>
        <p:spPr>
          <a:xfrm>
            <a:off x="515938" y="512762"/>
            <a:ext cx="7885111" cy="3780000"/>
          </a:xfrm>
          <a:prstGeom prst="roundRect">
            <a:avLst>
              <a:gd name="adj" fmla="val 111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eonik" panose="02010503030300000000" pitchFamily="2" charset="0"/>
            </a:endParaRPr>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p:spPr>
        <p:txBody>
          <a:bodyPr/>
          <a:lstStyle>
            <a:lvl1pPr>
              <a:defRPr sz="5600">
                <a:solidFill>
                  <a:schemeClr val="bg1"/>
                </a:solidFill>
              </a:defRPr>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solidFill>
                  <a:schemeClr val="bg1"/>
                </a:solidFill>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3755923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attern - Blu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0428ACE-DDF1-CF58-082A-362CBDE0B645}"/>
              </a:ext>
            </a:extLst>
          </p:cNvPr>
          <p:cNvSpPr/>
          <p:nvPr userDrawn="1"/>
        </p:nvSpPr>
        <p:spPr>
          <a:xfrm>
            <a:off x="515938" y="512762"/>
            <a:ext cx="7885111" cy="3780000"/>
          </a:xfrm>
          <a:prstGeom prst="roundRect">
            <a:avLst>
              <a:gd name="adj" fmla="val 111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eonik" panose="02010503030300000000" pitchFamily="2" charset="0"/>
            </a:endParaRPr>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p:spPr>
        <p:txBody>
          <a:bodyPr/>
          <a:lstStyle>
            <a:lvl1pPr>
              <a:defRPr sz="5600">
                <a:solidFill>
                  <a:schemeClr val="bg1"/>
                </a:solidFill>
              </a:defRPr>
            </a:lvl1pPr>
          </a:lstStyle>
          <a:p>
            <a:r>
              <a:rPr lang="en-US"/>
              <a:t>Click to edit Master title style</a:t>
            </a:r>
            <a:endParaRPr lang="en-AU"/>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solidFill>
                  <a:schemeClr val="bg1"/>
                </a:solidFill>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401720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attern -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8BDAF2A-80CF-F585-D58B-599524654133}"/>
              </a:ext>
            </a:extLst>
          </p:cNvPr>
          <p:cNvSpPr/>
          <p:nvPr userDrawn="1"/>
        </p:nvSpPr>
        <p:spPr>
          <a:xfrm>
            <a:off x="515938" y="512762"/>
            <a:ext cx="7885111" cy="3780000"/>
          </a:xfrm>
          <a:prstGeom prst="roundRect">
            <a:avLst>
              <a:gd name="adj" fmla="val 111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eonik" panose="02010503030300000000" pitchFamily="2" charset="0"/>
            </a:endParaRPr>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p:spPr>
        <p:txBody>
          <a:bodyPr/>
          <a:lstStyle>
            <a:lvl1pPr>
              <a:defRPr sz="5600">
                <a:solidFill>
                  <a:schemeClr val="bg1"/>
                </a:solidFill>
              </a:defRPr>
            </a:lvl1pPr>
          </a:lstStyle>
          <a:p>
            <a:r>
              <a:rPr lang="en-US"/>
              <a:t>Click to edit Master title style</a:t>
            </a:r>
            <a:endParaRPr lang="en-AU"/>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solidFill>
                  <a:schemeClr val="bg1"/>
                </a:solidFill>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3709778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attern -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74F42D4-7A39-9A76-09B1-531B6A7D46D7}"/>
              </a:ext>
            </a:extLst>
          </p:cNvPr>
          <p:cNvSpPr/>
          <p:nvPr userDrawn="1"/>
        </p:nvSpPr>
        <p:spPr>
          <a:xfrm>
            <a:off x="515938" y="512762"/>
            <a:ext cx="7885111" cy="3780000"/>
          </a:xfrm>
          <a:prstGeom prst="roundRect">
            <a:avLst>
              <a:gd name="adj" fmla="val 111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eonik" panose="02010503030300000000" pitchFamily="2" charset="0"/>
            </a:endParaRPr>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p:spPr>
        <p:txBody>
          <a:bodyPr/>
          <a:lstStyle>
            <a:lvl1pPr>
              <a:defRPr sz="5600">
                <a:solidFill>
                  <a:schemeClr val="bg1"/>
                </a:solidFill>
              </a:defRPr>
            </a:lvl1pPr>
          </a:lstStyle>
          <a:p>
            <a:r>
              <a:rPr lang="en-US"/>
              <a:t>Click to edit Master title style</a:t>
            </a:r>
            <a:endParaRPr lang="en-AU"/>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solidFill>
                  <a:schemeClr val="bg1"/>
                </a:solidFill>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3256947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attern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51828DB-96BE-94FC-E3E3-F880AA09A703}"/>
              </a:ext>
            </a:extLst>
          </p:cNvPr>
          <p:cNvSpPr/>
          <p:nvPr userDrawn="1"/>
        </p:nvSpPr>
        <p:spPr>
          <a:xfrm>
            <a:off x="515938" y="512762"/>
            <a:ext cx="7885111" cy="3780000"/>
          </a:xfrm>
          <a:prstGeom prst="roundRect">
            <a:avLst>
              <a:gd name="adj" fmla="val 111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eonik" panose="02010503030300000000" pitchFamily="2" charset="0"/>
            </a:endParaRPr>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p:spPr>
        <p:txBody>
          <a:bodyPr/>
          <a:lstStyle>
            <a:lvl1pPr>
              <a:defRPr sz="5600">
                <a:solidFill>
                  <a:schemeClr val="bg1"/>
                </a:solidFill>
              </a:defRPr>
            </a:lvl1pPr>
          </a:lstStyle>
          <a:p>
            <a:r>
              <a:rPr lang="en-US"/>
              <a:t>Click to edit Master title style</a:t>
            </a:r>
            <a:endParaRPr lang="en-AU"/>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solidFill>
                  <a:schemeClr val="bg1"/>
                </a:solidFill>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593072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9" y="1681200"/>
            <a:ext cx="5580062" cy="1329595"/>
          </a:xfrm>
        </p:spPr>
        <p:txBody>
          <a:bodyPr anchor="b" anchorCtr="0"/>
          <a:lstStyle>
            <a:lvl1pPr>
              <a:defRPr sz="4800">
                <a:solidFill>
                  <a:schemeClr val="bg1"/>
                </a:solidFill>
              </a:defRPr>
            </a:lvl1pPr>
          </a:lstStyle>
          <a:p>
            <a:r>
              <a:rPr lang="en-US" dirty="0"/>
              <a:t>Click to edit Heading</a:t>
            </a:r>
            <a:endParaRPr lang="en-GB" dirty="0"/>
          </a:p>
        </p:txBody>
      </p:sp>
      <p:sp>
        <p:nvSpPr>
          <p:cNvPr id="5" name="Picture Placeholder 4">
            <a:extLst>
              <a:ext uri="{FF2B5EF4-FFF2-40B4-BE49-F238E27FC236}">
                <a16:creationId xmlns:a16="http://schemas.microsoft.com/office/drawing/2014/main" id="{8BFA608F-EC49-7F44-F07E-2F3FA5D4A502}"/>
              </a:ext>
            </a:extLst>
          </p:cNvPr>
          <p:cNvSpPr>
            <a:spLocks noGrp="1"/>
          </p:cNvSpPr>
          <p:nvPr>
            <p:ph type="pic" sz="quarter" idx="11"/>
          </p:nvPr>
        </p:nvSpPr>
        <p:spPr>
          <a:xfrm>
            <a:off x="6635749" y="0"/>
            <a:ext cx="5556251" cy="6858000"/>
          </a:xfrm>
          <a:prstGeom prst="rect">
            <a:avLst/>
          </a:prstGeom>
        </p:spPr>
        <p:txBody>
          <a:bodyPr/>
          <a:lstStyle/>
          <a:p>
            <a:endParaRPr lang="en-GB"/>
          </a:p>
        </p:txBody>
      </p:sp>
      <p:sp>
        <p:nvSpPr>
          <p:cNvPr id="9" name="Text Placeholder 8">
            <a:extLst>
              <a:ext uri="{FF2B5EF4-FFF2-40B4-BE49-F238E27FC236}">
                <a16:creationId xmlns:a16="http://schemas.microsoft.com/office/drawing/2014/main" id="{0BB8A184-43DF-B16C-3AB1-AA52BC1B62C4}"/>
              </a:ext>
            </a:extLst>
          </p:cNvPr>
          <p:cNvSpPr>
            <a:spLocks noGrp="1"/>
          </p:cNvSpPr>
          <p:nvPr>
            <p:ph type="body" sz="quarter" idx="13" hasCustomPrompt="1"/>
          </p:nvPr>
        </p:nvSpPr>
        <p:spPr>
          <a:xfrm>
            <a:off x="515938" y="3533217"/>
            <a:ext cx="5040314" cy="222177"/>
          </a:xfrm>
          <a:prstGeom prst="rect">
            <a:avLst/>
          </a:prstGeom>
        </p:spPr>
        <p:txBody>
          <a:bodyPr wrap="square" lIns="0" tIns="0" rIns="0" bIns="0" anchor="t" anchorCtr="0">
            <a:spAutoFit/>
          </a:bodyPr>
          <a:lstStyle>
            <a:lvl1pPr marL="0" indent="0">
              <a:buNone/>
              <a:defRPr sz="1600">
                <a:solidFill>
                  <a:schemeClr val="bg1"/>
                </a:solidFill>
                <a:latin typeface="JetBrains Mono" panose="02000009000000000000" pitchFamily="49" charset="0"/>
                <a:ea typeface="JetBrains Mono" panose="02000009000000000000" pitchFamily="49" charset="0"/>
                <a:cs typeface="JetBrains Mono" panose="02000009000000000000" pitchFamily="49" charset="0"/>
              </a:defRPr>
            </a:lvl1pPr>
            <a:lvl2pPr marL="457200" indent="0">
              <a:buNone/>
              <a:defRPr/>
            </a:lvl2pPr>
          </a:lstStyle>
          <a:p>
            <a:pPr lvl="0"/>
            <a:r>
              <a:rPr lang="en-US" dirty="0"/>
              <a:t>CLICK TO EDIT SUBHEADING</a:t>
            </a:r>
          </a:p>
        </p:txBody>
      </p:sp>
      <p:pic>
        <p:nvPicPr>
          <p:cNvPr id="8" name="Graphic 7">
            <a:extLst>
              <a:ext uri="{FF2B5EF4-FFF2-40B4-BE49-F238E27FC236}">
                <a16:creationId xmlns:a16="http://schemas.microsoft.com/office/drawing/2014/main" id="{AC1DC2EF-0C0D-F8CE-7789-18C95B8759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4" y="6040438"/>
            <a:ext cx="3248025" cy="304800"/>
          </a:xfrm>
          <a:prstGeom prst="rect">
            <a:avLst/>
          </a:prstGeom>
        </p:spPr>
      </p:pic>
    </p:spTree>
    <p:extLst>
      <p:ext uri="{BB962C8B-B14F-4D97-AF65-F5344CB8AC3E}">
        <p14:creationId xmlns:p14="http://schemas.microsoft.com/office/powerpoint/2010/main" val="2143226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lour">
    <p:spTree>
      <p:nvGrpSpPr>
        <p:cNvPr id="1" name=""/>
        <p:cNvGrpSpPr/>
        <p:nvPr/>
      </p:nvGrpSpPr>
      <p:grpSpPr>
        <a:xfrm>
          <a:off x="0" y="0"/>
          <a:ext cx="0" cy="0"/>
          <a:chOff x="0" y="0"/>
          <a:chExt cx="0" cy="0"/>
        </a:xfrm>
      </p:grpSpPr>
      <p:pic>
        <p:nvPicPr>
          <p:cNvPr id="10" name="dotgrid">
            <a:extLst>
              <a:ext uri="{FF2B5EF4-FFF2-40B4-BE49-F238E27FC236}">
                <a16:creationId xmlns:a16="http://schemas.microsoft.com/office/drawing/2014/main" id="{DC6FDAB6-CDDB-EFF0-F5AC-4996123EF454}"/>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7" y="1763957"/>
            <a:ext cx="7272337" cy="1625060"/>
          </a:xfrm>
        </p:spPr>
        <p:txBody>
          <a:bodyPr anchor="t" anchorCtr="0"/>
          <a:lstStyle>
            <a:lvl1pPr>
              <a:defRPr sz="6600">
                <a:solidFill>
                  <a:schemeClr val="tx1"/>
                </a:solidFill>
              </a:defRPr>
            </a:lvl1pPr>
          </a:lstStyle>
          <a:p>
            <a:r>
              <a:rPr lang="en-US" dirty="0"/>
              <a:t>Click to edit Heading</a:t>
            </a:r>
            <a:endParaRPr lang="en-GB" dirty="0"/>
          </a:p>
        </p:txBody>
      </p:sp>
      <p:sp>
        <p:nvSpPr>
          <p:cNvPr id="9" name="Text Placeholder 8">
            <a:extLst>
              <a:ext uri="{FF2B5EF4-FFF2-40B4-BE49-F238E27FC236}">
                <a16:creationId xmlns:a16="http://schemas.microsoft.com/office/drawing/2014/main" id="{0BB8A184-43DF-B16C-3AB1-AA52BC1B62C4}"/>
              </a:ext>
            </a:extLst>
          </p:cNvPr>
          <p:cNvSpPr>
            <a:spLocks noGrp="1"/>
          </p:cNvSpPr>
          <p:nvPr>
            <p:ph type="body" sz="quarter" idx="13" hasCustomPrompt="1"/>
          </p:nvPr>
        </p:nvSpPr>
        <p:spPr>
          <a:xfrm>
            <a:off x="515938" y="1458610"/>
            <a:ext cx="5040314" cy="222177"/>
          </a:xfrm>
          <a:prstGeom prst="rect">
            <a:avLst/>
          </a:prstGeom>
        </p:spPr>
        <p:txBody>
          <a:bodyPr wrap="square" lIns="0" tIns="0" rIns="0" bIns="0" anchor="t" anchorCtr="0">
            <a:spAutoFit/>
          </a:bodyPr>
          <a:lstStyle>
            <a:lvl1pPr marL="0" indent="0">
              <a:buNone/>
              <a:defRPr sz="1600">
                <a:solidFill>
                  <a:schemeClr val="tx1"/>
                </a:solidFill>
                <a:latin typeface="JetBrains Mono" panose="02000009000000000000" pitchFamily="49" charset="0"/>
                <a:ea typeface="JetBrains Mono" panose="02000009000000000000" pitchFamily="49" charset="0"/>
                <a:cs typeface="JetBrains Mono" panose="02000009000000000000" pitchFamily="49" charset="0"/>
              </a:defRPr>
            </a:lvl1pPr>
            <a:lvl2pPr marL="457200" indent="0">
              <a:buNone/>
              <a:defRPr/>
            </a:lvl2pPr>
          </a:lstStyle>
          <a:p>
            <a:pPr lvl="0"/>
            <a:r>
              <a:rPr lang="en-US" dirty="0"/>
              <a:t>CLICK TO EDIT SUBHEADING</a:t>
            </a:r>
          </a:p>
        </p:txBody>
      </p:sp>
      <p:pic>
        <p:nvPicPr>
          <p:cNvPr id="8" name="Graphic 7">
            <a:extLst>
              <a:ext uri="{FF2B5EF4-FFF2-40B4-BE49-F238E27FC236}">
                <a16:creationId xmlns:a16="http://schemas.microsoft.com/office/drawing/2014/main" id="{AC1DC2EF-0C0D-F8CE-7789-18C95B8759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4" y="5889523"/>
            <a:ext cx="4856213" cy="455715"/>
          </a:xfrm>
          <a:prstGeom prst="rect">
            <a:avLst/>
          </a:prstGeom>
        </p:spPr>
      </p:pic>
    </p:spTree>
    <p:extLst>
      <p:ext uri="{BB962C8B-B14F-4D97-AF65-F5344CB8AC3E}">
        <p14:creationId xmlns:p14="http://schemas.microsoft.com/office/powerpoint/2010/main" val="2683251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0" name="dotgrid">
            <a:extLst>
              <a:ext uri="{FF2B5EF4-FFF2-40B4-BE49-F238E27FC236}">
                <a16:creationId xmlns:a16="http://schemas.microsoft.com/office/drawing/2014/main" id="{0CEBEA0C-74F2-CBE4-4C36-08637E26D8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1267428"/>
            <a:ext cx="5040312" cy="590931"/>
          </a:xfrm>
        </p:spPr>
        <p:txBody>
          <a:bodyPr anchor="t" anchorCtr="0"/>
          <a:lstStyle>
            <a:lvl1pPr>
              <a:defRPr sz="4800">
                <a:solidFill>
                  <a:schemeClr val="tx1"/>
                </a:solidFill>
              </a:defRPr>
            </a:lvl1pPr>
          </a:lstStyle>
          <a:p>
            <a:r>
              <a:rPr lang="en-US" dirty="0"/>
              <a:t>&lt;Contents&gt;</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6096000" y="1267428"/>
            <a:ext cx="914400" cy="664797"/>
          </a:xfrm>
        </p:spPr>
        <p:txBody>
          <a:bodyPr lIns="0" tIns="0" rIns="0" bIns="0">
            <a:spAutoFit/>
          </a:bodyPr>
          <a:lstStyle>
            <a:lvl1pPr marL="0" indent="0">
              <a:buNone/>
              <a:defRPr sz="4800">
                <a:solidFill>
                  <a:schemeClr val="tx2">
                    <a:lumMod val="25000"/>
                  </a:schemeClr>
                </a:solidFill>
                <a:latin typeface="Aeonik Medium" panose="02010503030300000000" pitchFamily="2" charset="0"/>
              </a:defRPr>
            </a:lvl1pPr>
          </a:lstStyle>
          <a:p>
            <a:pPr lvl="0"/>
            <a:r>
              <a:rPr lang="en-GB" dirty="0"/>
              <a:t>#</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7486649" y="1267428"/>
            <a:ext cx="4189413" cy="664797"/>
          </a:xfrm>
        </p:spPr>
        <p:txBody>
          <a:bodyPr wrap="square" lIns="0" tIns="0" rIns="0" bIns="0">
            <a:spAutoFit/>
          </a:bodyPr>
          <a:lstStyle>
            <a:lvl1pPr marL="0" indent="0">
              <a:buNone/>
              <a:defRPr sz="4800">
                <a:solidFill>
                  <a:schemeClr val="tx1"/>
                </a:solidFill>
                <a:latin typeface="Aeonik Medium" panose="02010503030300000000" pitchFamily="2" charset="0"/>
              </a:defRPr>
            </a:lvl1pPr>
          </a:lstStyle>
          <a:p>
            <a:pPr lvl="0"/>
            <a:r>
              <a:rPr lang="en-GB" dirty="0"/>
              <a:t>&lt;Chapter&gt;</a:t>
            </a:r>
          </a:p>
        </p:txBody>
      </p:sp>
      <p:sp>
        <p:nvSpPr>
          <p:cNvPr id="11" name="Text Placeholder 5">
            <a:extLst>
              <a:ext uri="{FF2B5EF4-FFF2-40B4-BE49-F238E27FC236}">
                <a16:creationId xmlns:a16="http://schemas.microsoft.com/office/drawing/2014/main" id="{FBEE00B2-B104-FF2B-68F8-3F95CB23178A}"/>
              </a:ext>
            </a:extLst>
          </p:cNvPr>
          <p:cNvSpPr>
            <a:spLocks noGrp="1"/>
          </p:cNvSpPr>
          <p:nvPr>
            <p:ph type="body" sz="quarter" idx="13" hasCustomPrompt="1"/>
          </p:nvPr>
        </p:nvSpPr>
        <p:spPr>
          <a:xfrm>
            <a:off x="6096000" y="1932225"/>
            <a:ext cx="914400" cy="664797"/>
          </a:xfrm>
        </p:spPr>
        <p:txBody>
          <a:bodyPr lIns="0" tIns="0" rIns="0" bIns="0">
            <a:spAutoFit/>
          </a:bodyPr>
          <a:lstStyle>
            <a:lvl1pPr marL="0" indent="0">
              <a:buNone/>
              <a:defRPr sz="4800">
                <a:solidFill>
                  <a:schemeClr val="tx2">
                    <a:lumMod val="25000"/>
                  </a:schemeClr>
                </a:solidFill>
                <a:latin typeface="Aeonik Medium" panose="02010503030300000000" pitchFamily="2" charset="0"/>
              </a:defRPr>
            </a:lvl1pPr>
          </a:lstStyle>
          <a:p>
            <a:pPr lvl="0"/>
            <a:r>
              <a:rPr lang="en-GB" dirty="0"/>
              <a:t>#</a:t>
            </a:r>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7486649" y="1932225"/>
            <a:ext cx="4189413" cy="664797"/>
          </a:xfrm>
        </p:spPr>
        <p:txBody>
          <a:bodyPr wrap="square" lIns="0" tIns="0" rIns="0" bIns="0">
            <a:spAutoFit/>
          </a:bodyPr>
          <a:lstStyle>
            <a:lvl1pPr marL="0" indent="0">
              <a:buNone/>
              <a:defRPr sz="4800">
                <a:solidFill>
                  <a:schemeClr val="tx1"/>
                </a:solidFill>
                <a:latin typeface="Aeonik Medium" panose="02010503030300000000" pitchFamily="2" charset="0"/>
              </a:defRPr>
            </a:lvl1pPr>
          </a:lstStyle>
          <a:p>
            <a:pPr lvl="0"/>
            <a:r>
              <a:rPr lang="en-GB" dirty="0"/>
              <a:t>&lt;Chapter&gt;</a:t>
            </a:r>
          </a:p>
        </p:txBody>
      </p:sp>
      <p:sp>
        <p:nvSpPr>
          <p:cNvPr id="13" name="Text Placeholder 5">
            <a:extLst>
              <a:ext uri="{FF2B5EF4-FFF2-40B4-BE49-F238E27FC236}">
                <a16:creationId xmlns:a16="http://schemas.microsoft.com/office/drawing/2014/main" id="{414B5A9A-F074-20C4-5180-CE67B30ADF66}"/>
              </a:ext>
            </a:extLst>
          </p:cNvPr>
          <p:cNvSpPr>
            <a:spLocks noGrp="1"/>
          </p:cNvSpPr>
          <p:nvPr>
            <p:ph type="body" sz="quarter" idx="15" hasCustomPrompt="1"/>
          </p:nvPr>
        </p:nvSpPr>
        <p:spPr>
          <a:xfrm>
            <a:off x="6096000" y="2597022"/>
            <a:ext cx="914400" cy="664797"/>
          </a:xfrm>
        </p:spPr>
        <p:txBody>
          <a:bodyPr lIns="0" tIns="0" rIns="0" bIns="0">
            <a:spAutoFit/>
          </a:bodyPr>
          <a:lstStyle>
            <a:lvl1pPr marL="0" indent="0">
              <a:buNone/>
              <a:defRPr sz="4800">
                <a:solidFill>
                  <a:schemeClr val="tx2">
                    <a:lumMod val="25000"/>
                  </a:schemeClr>
                </a:solidFill>
                <a:latin typeface="Aeonik Medium" panose="02010503030300000000" pitchFamily="2" charset="0"/>
              </a:defRPr>
            </a:lvl1pPr>
          </a:lstStyle>
          <a:p>
            <a:pPr lvl="0"/>
            <a:r>
              <a:rPr lang="en-GB" dirty="0"/>
              <a:t>#</a:t>
            </a:r>
          </a:p>
        </p:txBody>
      </p:sp>
      <p:sp>
        <p:nvSpPr>
          <p:cNvPr id="14" name="Text Placeholder 5">
            <a:extLst>
              <a:ext uri="{FF2B5EF4-FFF2-40B4-BE49-F238E27FC236}">
                <a16:creationId xmlns:a16="http://schemas.microsoft.com/office/drawing/2014/main" id="{B052E669-7B42-6FBD-7648-2E447B67A21B}"/>
              </a:ext>
            </a:extLst>
          </p:cNvPr>
          <p:cNvSpPr>
            <a:spLocks noGrp="1"/>
          </p:cNvSpPr>
          <p:nvPr>
            <p:ph type="body" sz="quarter" idx="16" hasCustomPrompt="1"/>
          </p:nvPr>
        </p:nvSpPr>
        <p:spPr>
          <a:xfrm>
            <a:off x="7486649" y="2597022"/>
            <a:ext cx="4189413" cy="664797"/>
          </a:xfrm>
        </p:spPr>
        <p:txBody>
          <a:bodyPr wrap="square" lIns="0" tIns="0" rIns="0" bIns="0">
            <a:spAutoFit/>
          </a:bodyPr>
          <a:lstStyle>
            <a:lvl1pPr marL="0" indent="0">
              <a:buNone/>
              <a:defRPr sz="4800">
                <a:solidFill>
                  <a:schemeClr val="tx1"/>
                </a:solidFill>
                <a:latin typeface="Aeonik Medium" panose="02010503030300000000" pitchFamily="2" charset="0"/>
              </a:defRPr>
            </a:lvl1pPr>
          </a:lstStyle>
          <a:p>
            <a:pPr lvl="0"/>
            <a:r>
              <a:rPr lang="en-GB" dirty="0"/>
              <a:t>&lt;Chapter&gt;</a:t>
            </a:r>
          </a:p>
        </p:txBody>
      </p:sp>
      <p:sp>
        <p:nvSpPr>
          <p:cNvPr id="15" name="Text Placeholder 5">
            <a:extLst>
              <a:ext uri="{FF2B5EF4-FFF2-40B4-BE49-F238E27FC236}">
                <a16:creationId xmlns:a16="http://schemas.microsoft.com/office/drawing/2014/main" id="{2A5EA901-A7E1-C0AA-D2C8-AB07C61DA80B}"/>
              </a:ext>
            </a:extLst>
          </p:cNvPr>
          <p:cNvSpPr>
            <a:spLocks noGrp="1"/>
          </p:cNvSpPr>
          <p:nvPr>
            <p:ph type="body" sz="quarter" idx="17" hasCustomPrompt="1"/>
          </p:nvPr>
        </p:nvSpPr>
        <p:spPr>
          <a:xfrm>
            <a:off x="6096000" y="3263783"/>
            <a:ext cx="914400" cy="664797"/>
          </a:xfrm>
        </p:spPr>
        <p:txBody>
          <a:bodyPr lIns="0" tIns="0" rIns="0" bIns="0">
            <a:spAutoFit/>
          </a:bodyPr>
          <a:lstStyle>
            <a:lvl1pPr marL="0" indent="0">
              <a:buNone/>
              <a:defRPr sz="4800">
                <a:solidFill>
                  <a:schemeClr val="tx2">
                    <a:lumMod val="25000"/>
                  </a:schemeClr>
                </a:solidFill>
                <a:latin typeface="Aeonik Medium" panose="02010503030300000000" pitchFamily="2" charset="0"/>
              </a:defRPr>
            </a:lvl1pPr>
          </a:lstStyle>
          <a:p>
            <a:pPr lvl="0"/>
            <a:r>
              <a:rPr lang="en-GB" dirty="0"/>
              <a:t>#</a:t>
            </a:r>
          </a:p>
        </p:txBody>
      </p:sp>
      <p:sp>
        <p:nvSpPr>
          <p:cNvPr id="16" name="Text Placeholder 5">
            <a:extLst>
              <a:ext uri="{FF2B5EF4-FFF2-40B4-BE49-F238E27FC236}">
                <a16:creationId xmlns:a16="http://schemas.microsoft.com/office/drawing/2014/main" id="{EC327689-4486-FA1F-A159-11F5839F56FF}"/>
              </a:ext>
            </a:extLst>
          </p:cNvPr>
          <p:cNvSpPr>
            <a:spLocks noGrp="1"/>
          </p:cNvSpPr>
          <p:nvPr>
            <p:ph type="body" sz="quarter" idx="18" hasCustomPrompt="1"/>
          </p:nvPr>
        </p:nvSpPr>
        <p:spPr>
          <a:xfrm>
            <a:off x="7486649" y="3263783"/>
            <a:ext cx="4189413" cy="664797"/>
          </a:xfrm>
        </p:spPr>
        <p:txBody>
          <a:bodyPr wrap="square" lIns="0" tIns="0" rIns="0" bIns="0">
            <a:spAutoFit/>
          </a:bodyPr>
          <a:lstStyle>
            <a:lvl1pPr marL="0" indent="0">
              <a:buNone/>
              <a:defRPr sz="4800">
                <a:solidFill>
                  <a:schemeClr val="tx1"/>
                </a:solidFill>
                <a:latin typeface="Aeonik Medium" panose="02010503030300000000" pitchFamily="2" charset="0"/>
              </a:defRPr>
            </a:lvl1pPr>
          </a:lstStyle>
          <a:p>
            <a:pPr lvl="0"/>
            <a:r>
              <a:rPr lang="en-GB" dirty="0"/>
              <a:t>&lt;Chapter&gt;</a:t>
            </a:r>
          </a:p>
        </p:txBody>
      </p:sp>
      <p:sp>
        <p:nvSpPr>
          <p:cNvPr id="17" name="Text Placeholder 5">
            <a:extLst>
              <a:ext uri="{FF2B5EF4-FFF2-40B4-BE49-F238E27FC236}">
                <a16:creationId xmlns:a16="http://schemas.microsoft.com/office/drawing/2014/main" id="{FBEFE401-D3D8-1AD3-6F28-74F64656F7E2}"/>
              </a:ext>
            </a:extLst>
          </p:cNvPr>
          <p:cNvSpPr>
            <a:spLocks noGrp="1"/>
          </p:cNvSpPr>
          <p:nvPr>
            <p:ph type="body" sz="quarter" idx="19" hasCustomPrompt="1"/>
          </p:nvPr>
        </p:nvSpPr>
        <p:spPr>
          <a:xfrm>
            <a:off x="6096000" y="3928580"/>
            <a:ext cx="914400" cy="664797"/>
          </a:xfrm>
        </p:spPr>
        <p:txBody>
          <a:bodyPr lIns="0" tIns="0" rIns="0" bIns="0">
            <a:spAutoFit/>
          </a:bodyPr>
          <a:lstStyle>
            <a:lvl1pPr marL="0" indent="0">
              <a:buNone/>
              <a:defRPr sz="4800">
                <a:solidFill>
                  <a:schemeClr val="tx2">
                    <a:lumMod val="25000"/>
                  </a:schemeClr>
                </a:solidFill>
                <a:latin typeface="Aeonik Medium" panose="02010503030300000000" pitchFamily="2" charset="0"/>
              </a:defRPr>
            </a:lvl1pPr>
          </a:lstStyle>
          <a:p>
            <a:pPr lvl="0"/>
            <a:r>
              <a:rPr lang="en-GB" dirty="0"/>
              <a:t>#</a:t>
            </a:r>
          </a:p>
        </p:txBody>
      </p:sp>
      <p:sp>
        <p:nvSpPr>
          <p:cNvPr id="18" name="Text Placeholder 5">
            <a:extLst>
              <a:ext uri="{FF2B5EF4-FFF2-40B4-BE49-F238E27FC236}">
                <a16:creationId xmlns:a16="http://schemas.microsoft.com/office/drawing/2014/main" id="{29D5FE4B-90BF-59CB-775F-28D25E0DF293}"/>
              </a:ext>
            </a:extLst>
          </p:cNvPr>
          <p:cNvSpPr>
            <a:spLocks noGrp="1"/>
          </p:cNvSpPr>
          <p:nvPr>
            <p:ph type="body" sz="quarter" idx="20" hasCustomPrompt="1"/>
          </p:nvPr>
        </p:nvSpPr>
        <p:spPr>
          <a:xfrm>
            <a:off x="7486649" y="3928580"/>
            <a:ext cx="4189413" cy="664797"/>
          </a:xfrm>
        </p:spPr>
        <p:txBody>
          <a:bodyPr wrap="square" lIns="0" tIns="0" rIns="0" bIns="0">
            <a:spAutoFit/>
          </a:bodyPr>
          <a:lstStyle>
            <a:lvl1pPr marL="0" indent="0">
              <a:buNone/>
              <a:defRPr sz="4800">
                <a:solidFill>
                  <a:schemeClr val="tx1"/>
                </a:solidFill>
                <a:latin typeface="Aeonik Medium" panose="02010503030300000000" pitchFamily="2" charset="0"/>
              </a:defRPr>
            </a:lvl1pPr>
          </a:lstStyle>
          <a:p>
            <a:pPr lvl="0"/>
            <a:r>
              <a:rPr lang="en-GB" dirty="0"/>
              <a:t>&lt;Chapter&gt;</a:t>
            </a:r>
          </a:p>
        </p:txBody>
      </p:sp>
    </p:spTree>
    <p:extLst>
      <p:ext uri="{BB962C8B-B14F-4D97-AF65-F5344CB8AC3E}">
        <p14:creationId xmlns:p14="http://schemas.microsoft.com/office/powerpoint/2010/main" val="2653474343"/>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divider">
    <p:bg>
      <p:bgPr>
        <a:solidFill>
          <a:schemeClr val="accent5"/>
        </a:solidFill>
        <a:effectLst/>
      </p:bgPr>
    </p:bg>
    <p:spTree>
      <p:nvGrpSpPr>
        <p:cNvPr id="1" name=""/>
        <p:cNvGrpSpPr/>
        <p:nvPr/>
      </p:nvGrpSpPr>
      <p:grpSpPr>
        <a:xfrm>
          <a:off x="0" y="0"/>
          <a:ext cx="0" cy="0"/>
          <a:chOff x="0" y="0"/>
          <a:chExt cx="0" cy="0"/>
        </a:xfrm>
      </p:grpSpPr>
      <p:pic>
        <p:nvPicPr>
          <p:cNvPr id="20" name="dotgrid">
            <a:extLst>
              <a:ext uri="{FF2B5EF4-FFF2-40B4-BE49-F238E27FC236}">
                <a16:creationId xmlns:a16="http://schemas.microsoft.com/office/drawing/2014/main" id="{0CEBEA0C-74F2-CBE4-4C36-08637E26D8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lvl1pPr>
              <a:defRPr>
                <a:solidFill>
                  <a:schemeClr val="bg1">
                    <a:lumMod val="65000"/>
                    <a:lumOff val="35000"/>
                  </a:schemeClr>
                </a:solidFill>
              </a:defRPr>
            </a:lvl1p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527050" y="1264970"/>
            <a:ext cx="1170000" cy="914096"/>
          </a:xfrm>
        </p:spPr>
        <p:txBody>
          <a:bodyPr lIns="0" tIns="0" rIns="0" bIns="0">
            <a:spAutoFit/>
          </a:bodyPr>
          <a:lstStyle>
            <a:lvl1pPr marL="0" indent="0">
              <a:buNone/>
              <a:defRPr sz="6600">
                <a:solidFill>
                  <a:schemeClr val="bg1">
                    <a:lumMod val="65000"/>
                    <a:lumOff val="35000"/>
                  </a:schemeClr>
                </a:solidFill>
                <a:latin typeface="Aeonik Medium" panose="02010503030300000000" pitchFamily="2" charset="0"/>
              </a:defRPr>
            </a:lvl1pPr>
          </a:lstStyle>
          <a:p>
            <a:pPr lvl="0"/>
            <a:r>
              <a:rPr lang="en-GB" dirty="0"/>
              <a:t>01</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2142950" y="1264970"/>
            <a:ext cx="9522000" cy="914096"/>
          </a:xfrm>
        </p:spPr>
        <p:txBody>
          <a:bodyPr wrap="square" lIns="0" tIns="0" rIns="0" bIns="0">
            <a:spAutoFit/>
          </a:bodyPr>
          <a:lstStyle>
            <a:lvl1pPr marL="0" indent="0">
              <a:buNone/>
              <a:defRPr sz="6600">
                <a:solidFill>
                  <a:schemeClr val="bg1"/>
                </a:solidFill>
                <a:latin typeface="Aeonik Medium" panose="02010503030300000000" pitchFamily="2" charset="0"/>
              </a:defRPr>
            </a:lvl1pPr>
          </a:lstStyle>
          <a:p>
            <a:pPr lvl="0"/>
            <a:r>
              <a:rPr lang="en-GB" dirty="0"/>
              <a:t>Chapter title</a:t>
            </a:r>
          </a:p>
        </p:txBody>
      </p:sp>
    </p:spTree>
    <p:extLst>
      <p:ext uri="{BB962C8B-B14F-4D97-AF65-F5344CB8AC3E}">
        <p14:creationId xmlns:p14="http://schemas.microsoft.com/office/powerpoint/2010/main" val="16768866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6" name="Text Placeholder 5">
            <a:extLst>
              <a:ext uri="{FF2B5EF4-FFF2-40B4-BE49-F238E27FC236}">
                <a16:creationId xmlns:a16="http://schemas.microsoft.com/office/drawing/2014/main" id="{EF94BF9B-7FCA-0760-F732-331A960513BE}"/>
              </a:ext>
            </a:extLst>
          </p:cNvPr>
          <p:cNvSpPr>
            <a:spLocks noGrp="1"/>
          </p:cNvSpPr>
          <p:nvPr>
            <p:ph type="body" sz="quarter" idx="11" hasCustomPrompt="1"/>
          </p:nvPr>
        </p:nvSpPr>
        <p:spPr>
          <a:xfrm>
            <a:off x="515938" y="512763"/>
            <a:ext cx="5580062" cy="997196"/>
          </a:xfrm>
        </p:spPr>
        <p:txBody>
          <a:bodyPr wrap="square" lIns="0" tIns="0" rIns="0" bIns="0">
            <a:spAutoFit/>
          </a:bodyPr>
          <a:lstStyle>
            <a:lvl1pPr marL="0" indent="0">
              <a:buNone/>
              <a:defRPr sz="3600">
                <a:solidFill>
                  <a:srgbClr val="FFDCF3"/>
                </a:solidFill>
                <a:latin typeface="Aeonik Medium" panose="02010503030300000000" pitchFamily="2" charset="0"/>
              </a:defRPr>
            </a:lvl1pPr>
          </a:lstStyle>
          <a:p>
            <a:pPr lvl="0"/>
            <a:r>
              <a:rPr lang="en-GB" dirty="0"/>
              <a:t>Statistic to go here at the top of the page</a:t>
            </a:r>
          </a:p>
        </p:txBody>
      </p:sp>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27050" y="2455312"/>
            <a:ext cx="11149013" cy="3739485"/>
          </a:xfrm>
        </p:spPr>
        <p:txBody>
          <a:bodyPr wrap="square" lIns="0" tIns="0" rIns="0" bIns="0" anchor="b" anchorCtr="0">
            <a:spAutoFit/>
          </a:bodyPr>
          <a:lstStyle>
            <a:lvl1pPr marL="0" indent="0">
              <a:buNone/>
              <a:defRPr sz="27000">
                <a:solidFill>
                  <a:srgbClr val="FFDCF3"/>
                </a:solidFill>
                <a:latin typeface="Aeonik" panose="02010503030300000000" pitchFamily="2" charset="0"/>
              </a:defRPr>
            </a:lvl1pPr>
          </a:lstStyle>
          <a:p>
            <a:pPr lvl="0"/>
            <a:r>
              <a:rPr lang="en-GB" dirty="0"/>
              <a:t>&lt;Stat&gt;</a:t>
            </a:r>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lvl1pPr>
              <a:defRPr>
                <a:solidFill>
                  <a:schemeClr val="bg1">
                    <a:lumMod val="75000"/>
                    <a:lumOff val="25000"/>
                  </a:schemeClr>
                </a:solidFill>
              </a:defRPr>
            </a:lvl1pPr>
          </a:lstStyle>
          <a:p>
            <a:r>
              <a:rPr lang="en-GB"/>
              <a:t>&lt;Presentation title&gt;</a:t>
            </a:r>
            <a:endParaRPr lang="en-GB" dirty="0"/>
          </a:p>
        </p:txBody>
      </p:sp>
    </p:spTree>
    <p:extLst>
      <p:ext uri="{BB962C8B-B14F-4D97-AF65-F5344CB8AC3E}">
        <p14:creationId xmlns:p14="http://schemas.microsoft.com/office/powerpoint/2010/main" val="232031736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rations">
    <p:bg>
      <p:bgPr>
        <a:solidFill>
          <a:schemeClr val="bg1"/>
        </a:solidFill>
        <a:effectLst/>
      </p:bgPr>
    </p:bg>
    <p:spTree>
      <p:nvGrpSpPr>
        <p:cNvPr id="1" name=""/>
        <p:cNvGrpSpPr/>
        <p:nvPr/>
      </p:nvGrpSpPr>
      <p:grpSpPr>
        <a:xfrm>
          <a:off x="0" y="0"/>
          <a:ext cx="0" cy="0"/>
          <a:chOff x="0" y="0"/>
          <a:chExt cx="0" cy="0"/>
        </a:xfrm>
      </p:grpSpPr>
      <p:sp>
        <p:nvSpPr>
          <p:cNvPr id="13" name="operationsBg">
            <a:extLst>
              <a:ext uri="{FF2B5EF4-FFF2-40B4-BE49-F238E27FC236}">
                <a16:creationId xmlns:a16="http://schemas.microsoft.com/office/drawing/2014/main" id="{D53FDDCD-6CFD-94B1-E045-5E033C8C2B0D}"/>
              </a:ext>
            </a:extLst>
          </p:cNvPr>
          <p:cNvSpPr>
            <a:spLocks noGrp="1" noRot="1" noMove="1" noResize="1" noEditPoints="1" noAdjustHandles="1" noChangeArrowheads="1" noChangeShapeType="1"/>
          </p:cNvSpPr>
          <p:nvPr userDrawn="1"/>
        </p:nvSpPr>
        <p:spPr>
          <a:xfrm>
            <a:off x="6348413" y="512763"/>
            <a:ext cx="5327651" cy="5832475"/>
          </a:xfrm>
          <a:prstGeom prst="roundRect">
            <a:avLst>
              <a:gd name="adj" fmla="val 1180"/>
            </a:avLst>
          </a:prstGeom>
          <a:solidFill>
            <a:srgbClr val="2424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eonik" panose="02010503030300000000" pitchFamily="2" charset="0"/>
            </a:endParaRPr>
          </a:p>
        </p:txBody>
      </p:sp>
      <p:pic>
        <p:nvPicPr>
          <p:cNvPr id="17" name="Picture 16">
            <a:extLst>
              <a:ext uri="{FF2B5EF4-FFF2-40B4-BE49-F238E27FC236}">
                <a16:creationId xmlns:a16="http://schemas.microsoft.com/office/drawing/2014/main" id="{095D3053-6C79-BFCD-AD1C-B338B6E24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1257" t="1" r="18111" b="14961"/>
          <a:stretch>
            <a:fillRect/>
          </a:stretch>
        </p:blipFill>
        <p:spPr>
          <a:xfrm>
            <a:off x="6325039" y="546135"/>
            <a:ext cx="5328000" cy="5832000"/>
          </a:xfrm>
          <a:prstGeom prst="rect">
            <a:avLst/>
          </a:prstGeom>
        </p:spPr>
      </p:pic>
      <p:sp>
        <p:nvSpPr>
          <p:cNvPr id="2" name="Title 1">
            <a:extLst>
              <a:ext uri="{FF2B5EF4-FFF2-40B4-BE49-F238E27FC236}">
                <a16:creationId xmlns:a16="http://schemas.microsoft.com/office/drawing/2014/main" id="{F63F2622-B5B4-0668-6AAC-0284A0B72E50}"/>
              </a:ext>
            </a:extLst>
          </p:cNvPr>
          <p:cNvSpPr>
            <a:spLocks noGrp="1"/>
          </p:cNvSpPr>
          <p:nvPr>
            <p:ph type="title" hasCustomPrompt="1"/>
          </p:nvPr>
        </p:nvSpPr>
        <p:spPr>
          <a:xfrm>
            <a:off x="515938" y="3096601"/>
            <a:ext cx="5040312" cy="332399"/>
          </a:xfrm>
        </p:spPr>
        <p:txBody>
          <a:bodyPr anchor="b" anchorCtr="0"/>
          <a:lstStyle>
            <a:lvl1pPr>
              <a:defRPr sz="2400"/>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5DA19244-2988-B7DB-7B49-861B9D5BD2CA}"/>
              </a:ext>
            </a:extLst>
          </p:cNvPr>
          <p:cNvSpPr>
            <a:spLocks noGrp="1"/>
          </p:cNvSpPr>
          <p:nvPr>
            <p:ph type="ftr" sz="quarter" idx="10"/>
          </p:nvPr>
        </p:nvSpPr>
        <p:spPr/>
        <p:txBody>
          <a:bodyPr/>
          <a:lstStyle>
            <a:lvl1pPr>
              <a:defRPr>
                <a:solidFill>
                  <a:schemeClr val="tx2">
                    <a:lumMod val="50000"/>
                  </a:schemeClr>
                </a:solidFill>
              </a:defRPr>
            </a:lvl1pPr>
          </a:lstStyle>
          <a:p>
            <a:r>
              <a:rPr lang="en-GB"/>
              <a:t>Why Dataweavers + ContentStack</a:t>
            </a:r>
            <a:endParaRPr lang="en-GB" dirty="0"/>
          </a:p>
        </p:txBody>
      </p:sp>
      <p:sp>
        <p:nvSpPr>
          <p:cNvPr id="5" name="Text Placeholder 4">
            <a:extLst>
              <a:ext uri="{FF2B5EF4-FFF2-40B4-BE49-F238E27FC236}">
                <a16:creationId xmlns:a16="http://schemas.microsoft.com/office/drawing/2014/main" id="{ABBE670F-2CBE-1F63-EDD2-B19FE5A11FDA}"/>
              </a:ext>
            </a:extLst>
          </p:cNvPr>
          <p:cNvSpPr>
            <a:spLocks noGrp="1"/>
          </p:cNvSpPr>
          <p:nvPr>
            <p:ph type="body" sz="quarter" idx="11" hasCustomPrompt="1"/>
          </p:nvPr>
        </p:nvSpPr>
        <p:spPr>
          <a:xfrm>
            <a:off x="515938" y="3665472"/>
            <a:ext cx="5040312" cy="249299"/>
          </a:xfrm>
        </p:spPr>
        <p:txBody>
          <a:bodyPr wrap="square" lIns="0" tIns="0" rIns="0" bIns="0">
            <a:spAutoFit/>
          </a:bodyPr>
          <a:lstStyle>
            <a:lvl1pPr marL="0" indent="0">
              <a:buNone/>
              <a:defRPr/>
            </a:lvl1pPr>
          </a:lstStyle>
          <a:p>
            <a:pPr lvl="0"/>
            <a:r>
              <a:rPr lang="en-US" dirty="0"/>
              <a:t>Click to edit Body copy</a:t>
            </a:r>
            <a:endParaRPr lang="en-GB" dirty="0"/>
          </a:p>
        </p:txBody>
      </p:sp>
      <p:pic>
        <p:nvPicPr>
          <p:cNvPr id="4" name="Graphic 3">
            <a:extLst>
              <a:ext uri="{FF2B5EF4-FFF2-40B4-BE49-F238E27FC236}">
                <a16:creationId xmlns:a16="http://schemas.microsoft.com/office/drawing/2014/main" id="{695EBE91-B30F-D74B-BAA7-0542EF24D0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907773795"/>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2749641"/>
            <a:ext cx="5327650" cy="2908489"/>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br>
              <a:rPr lang="en-GB" dirty="0"/>
            </a:br>
            <a:br>
              <a:rPr lang="en-GB" dirty="0"/>
            </a:br>
            <a:r>
              <a:rPr lang="en-GB" dirty="0" err="1">
                <a:effectLst/>
              </a:rPr>
              <a:t>Pellentesque</a:t>
            </a:r>
            <a:r>
              <a:rPr lang="en-GB" dirty="0">
                <a:effectLst/>
              </a:rPr>
              <a:t> habitant </a:t>
            </a:r>
            <a:r>
              <a:rPr lang="en-GB" dirty="0" err="1">
                <a:effectLst/>
              </a:rPr>
              <a:t>morbi</a:t>
            </a:r>
            <a:r>
              <a:rPr lang="en-GB" dirty="0">
                <a:effectLst/>
              </a:rPr>
              <a:t> </a:t>
            </a:r>
            <a:r>
              <a:rPr lang="en-GB" dirty="0" err="1">
                <a:effectLst/>
              </a:rPr>
              <a:t>tristique</a:t>
            </a:r>
            <a:r>
              <a:rPr lang="en-GB" dirty="0">
                <a:effectLst/>
              </a:rPr>
              <a:t> </a:t>
            </a:r>
            <a:r>
              <a:rPr lang="en-GB" dirty="0" err="1">
                <a:effectLst/>
              </a:rPr>
              <a:t>senectus</a:t>
            </a:r>
            <a:r>
              <a:rPr lang="en-GB" dirty="0">
                <a:effectLst/>
              </a:rPr>
              <a:t> et </a:t>
            </a:r>
            <a:r>
              <a:rPr lang="en-GB" dirty="0" err="1">
                <a:effectLst/>
              </a:rPr>
              <a:t>netus</a:t>
            </a:r>
            <a:r>
              <a:rPr lang="en-GB" dirty="0">
                <a:effectLst/>
              </a:rPr>
              <a:t> et </a:t>
            </a:r>
            <a:r>
              <a:rPr lang="en-GB" dirty="0" err="1">
                <a:effectLst/>
              </a:rPr>
              <a:t>malesuada</a:t>
            </a:r>
            <a:r>
              <a:rPr lang="en-GB" dirty="0">
                <a:effectLst/>
              </a:rPr>
              <a:t> fames ac </a:t>
            </a:r>
            <a:r>
              <a:rPr lang="en-GB" dirty="0" err="1">
                <a:effectLst/>
              </a:rPr>
              <a:t>turpis</a:t>
            </a:r>
            <a:r>
              <a:rPr lang="en-GB" dirty="0">
                <a:effectLst/>
              </a:rPr>
              <a:t> </a:t>
            </a:r>
            <a:r>
              <a:rPr lang="en-GB" dirty="0" err="1">
                <a:effectLst/>
              </a:rPr>
              <a:t>egestas</a:t>
            </a:r>
            <a:r>
              <a:rPr lang="en-GB" dirty="0">
                <a:effectLst/>
              </a:rPr>
              <a:t>. </a:t>
            </a:r>
            <a:r>
              <a:rPr lang="en-GB" dirty="0" err="1">
                <a:effectLst/>
              </a:rPr>
              <a:t>Fusce</a:t>
            </a:r>
            <a:r>
              <a:rPr lang="en-GB" dirty="0">
                <a:effectLst/>
              </a:rPr>
              <a:t> nec </a:t>
            </a:r>
            <a:r>
              <a:rPr lang="en-GB" dirty="0" err="1">
                <a:effectLst/>
              </a:rPr>
              <a:t>turpis</a:t>
            </a:r>
            <a:r>
              <a:rPr lang="en-GB" dirty="0">
                <a:effectLst/>
              </a:rPr>
              <a:t> lacinia, </a:t>
            </a:r>
            <a:r>
              <a:rPr lang="en-GB" dirty="0" err="1">
                <a:effectLst/>
              </a:rPr>
              <a:t>tincidunt</a:t>
            </a:r>
            <a:r>
              <a:rPr lang="en-GB" dirty="0">
                <a:effectLst/>
              </a:rPr>
              <a:t> </a:t>
            </a:r>
            <a:r>
              <a:rPr lang="en-GB" dirty="0" err="1">
                <a:effectLst/>
              </a:rPr>
              <a:t>nulla</a:t>
            </a:r>
            <a:r>
              <a:rPr lang="en-GB" dirty="0">
                <a:effectLst/>
              </a:rPr>
              <a:t> et, pharetra nisi. </a:t>
            </a:r>
            <a:r>
              <a:rPr lang="en-GB" dirty="0" err="1">
                <a:effectLst/>
              </a:rPr>
              <a:t>Curabitur</a:t>
            </a:r>
            <a:r>
              <a:rPr lang="en-GB" dirty="0">
                <a:effectLst/>
              </a:rPr>
              <a:t> </a:t>
            </a:r>
            <a:r>
              <a:rPr lang="en-GB" dirty="0" err="1">
                <a:effectLst/>
              </a:rPr>
              <a:t>pretium</a:t>
            </a:r>
            <a:r>
              <a:rPr lang="en-GB" dirty="0">
                <a:effectLst/>
              </a:rPr>
              <a:t>, </a:t>
            </a:r>
            <a:r>
              <a:rPr lang="en-GB" dirty="0" err="1">
                <a:effectLst/>
              </a:rPr>
              <a:t>lacus</a:t>
            </a:r>
            <a:r>
              <a:rPr lang="en-GB" dirty="0">
                <a:effectLst/>
              </a:rPr>
              <a:t> a </a:t>
            </a:r>
            <a:r>
              <a:rPr lang="en-GB" dirty="0" err="1">
                <a:effectLst/>
              </a:rPr>
              <a:t>interdum</a:t>
            </a:r>
            <a:r>
              <a:rPr lang="en-GB" dirty="0">
                <a:effectLst/>
              </a:rPr>
              <a:t> </a:t>
            </a:r>
            <a:r>
              <a:rPr lang="en-GB" dirty="0" err="1">
                <a:effectLst/>
              </a:rPr>
              <a:t>tincidunt</a:t>
            </a:r>
            <a:r>
              <a:rPr lang="en-GB" dirty="0">
                <a:effectLst/>
              </a:rPr>
              <a:t>, lorem ligula </a:t>
            </a:r>
            <a:r>
              <a:rPr lang="en-GB" dirty="0" err="1">
                <a:effectLst/>
              </a:rPr>
              <a:t>pretium</a:t>
            </a:r>
            <a:r>
              <a:rPr lang="en-GB" dirty="0">
                <a:effectLst/>
              </a:rPr>
              <a:t> mi, et </a:t>
            </a:r>
            <a:r>
              <a:rPr lang="en-GB" dirty="0" err="1">
                <a:effectLst/>
              </a:rPr>
              <a:t>tincidunt</a:t>
            </a:r>
            <a:r>
              <a:rPr lang="en-GB" dirty="0">
                <a:effectLst/>
              </a:rPr>
              <a:t> </a:t>
            </a:r>
            <a:r>
              <a:rPr lang="en-GB" dirty="0" err="1">
                <a:effectLst/>
              </a:rPr>
              <a:t>tortor</a:t>
            </a:r>
            <a:r>
              <a:rPr lang="en-GB" dirty="0">
                <a:effectLst/>
              </a:rPr>
              <a:t> </a:t>
            </a:r>
            <a:r>
              <a:rPr lang="en-GB" dirty="0" err="1">
                <a:effectLst/>
              </a:rPr>
              <a:t>lectus</a:t>
            </a:r>
            <a:r>
              <a:rPr lang="en-GB" dirty="0">
                <a:effectLst/>
              </a:rPr>
              <a:t> </a:t>
            </a:r>
            <a:r>
              <a:rPr lang="en-GB" dirty="0" err="1">
                <a:effectLst/>
              </a:rPr>
              <a:t>ut</a:t>
            </a:r>
            <a:r>
              <a:rPr lang="en-GB" dirty="0">
                <a:effectLst/>
              </a:rPr>
              <a:t> libero.</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6348414" y="2757015"/>
            <a:ext cx="5327650" cy="2908489"/>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br>
              <a:rPr lang="en-GB" dirty="0"/>
            </a:br>
            <a:br>
              <a:rPr lang="en-GB" dirty="0"/>
            </a:br>
            <a:r>
              <a:rPr lang="en-GB" dirty="0" err="1">
                <a:effectLst/>
              </a:rPr>
              <a:t>Pellentesque</a:t>
            </a:r>
            <a:r>
              <a:rPr lang="en-GB" dirty="0">
                <a:effectLst/>
              </a:rPr>
              <a:t> habitant </a:t>
            </a:r>
            <a:r>
              <a:rPr lang="en-GB" dirty="0" err="1">
                <a:effectLst/>
              </a:rPr>
              <a:t>morbi</a:t>
            </a:r>
            <a:r>
              <a:rPr lang="en-GB" dirty="0">
                <a:effectLst/>
              </a:rPr>
              <a:t> </a:t>
            </a:r>
            <a:r>
              <a:rPr lang="en-GB" dirty="0" err="1">
                <a:effectLst/>
              </a:rPr>
              <a:t>tristique</a:t>
            </a:r>
            <a:r>
              <a:rPr lang="en-GB" dirty="0">
                <a:effectLst/>
              </a:rPr>
              <a:t> </a:t>
            </a:r>
            <a:r>
              <a:rPr lang="en-GB" dirty="0" err="1">
                <a:effectLst/>
              </a:rPr>
              <a:t>senectus</a:t>
            </a:r>
            <a:r>
              <a:rPr lang="en-GB" dirty="0">
                <a:effectLst/>
              </a:rPr>
              <a:t> et </a:t>
            </a:r>
            <a:r>
              <a:rPr lang="en-GB" dirty="0" err="1">
                <a:effectLst/>
              </a:rPr>
              <a:t>netus</a:t>
            </a:r>
            <a:r>
              <a:rPr lang="en-GB" dirty="0">
                <a:effectLst/>
              </a:rPr>
              <a:t> et </a:t>
            </a:r>
            <a:r>
              <a:rPr lang="en-GB" dirty="0" err="1">
                <a:effectLst/>
              </a:rPr>
              <a:t>malesuada</a:t>
            </a:r>
            <a:r>
              <a:rPr lang="en-GB" dirty="0">
                <a:effectLst/>
              </a:rPr>
              <a:t> fames ac </a:t>
            </a:r>
            <a:r>
              <a:rPr lang="en-GB" dirty="0" err="1">
                <a:effectLst/>
              </a:rPr>
              <a:t>turpis</a:t>
            </a:r>
            <a:r>
              <a:rPr lang="en-GB" dirty="0">
                <a:effectLst/>
              </a:rPr>
              <a:t> </a:t>
            </a:r>
            <a:r>
              <a:rPr lang="en-GB" dirty="0" err="1">
                <a:effectLst/>
              </a:rPr>
              <a:t>egestas</a:t>
            </a:r>
            <a:r>
              <a:rPr lang="en-GB" dirty="0">
                <a:effectLst/>
              </a:rPr>
              <a:t>. </a:t>
            </a:r>
            <a:r>
              <a:rPr lang="en-GB" dirty="0" err="1">
                <a:effectLst/>
              </a:rPr>
              <a:t>Fusce</a:t>
            </a:r>
            <a:r>
              <a:rPr lang="en-GB" dirty="0">
                <a:effectLst/>
              </a:rPr>
              <a:t> nec </a:t>
            </a:r>
            <a:r>
              <a:rPr lang="en-GB" dirty="0" err="1">
                <a:effectLst/>
              </a:rPr>
              <a:t>turpis</a:t>
            </a:r>
            <a:r>
              <a:rPr lang="en-GB" dirty="0">
                <a:effectLst/>
              </a:rPr>
              <a:t> lacinia, </a:t>
            </a:r>
            <a:r>
              <a:rPr lang="en-GB" dirty="0" err="1">
                <a:effectLst/>
              </a:rPr>
              <a:t>tincidunt</a:t>
            </a:r>
            <a:r>
              <a:rPr lang="en-GB" dirty="0">
                <a:effectLst/>
              </a:rPr>
              <a:t> </a:t>
            </a:r>
            <a:r>
              <a:rPr lang="en-GB" dirty="0" err="1">
                <a:effectLst/>
              </a:rPr>
              <a:t>nulla</a:t>
            </a:r>
            <a:r>
              <a:rPr lang="en-GB" dirty="0">
                <a:effectLst/>
              </a:rPr>
              <a:t> et, pharetra nisi. </a:t>
            </a:r>
            <a:r>
              <a:rPr lang="en-GB" dirty="0" err="1">
                <a:effectLst/>
              </a:rPr>
              <a:t>Curabitur</a:t>
            </a:r>
            <a:r>
              <a:rPr lang="en-GB" dirty="0">
                <a:effectLst/>
              </a:rPr>
              <a:t> </a:t>
            </a:r>
            <a:r>
              <a:rPr lang="en-GB" dirty="0" err="1">
                <a:effectLst/>
              </a:rPr>
              <a:t>pretium</a:t>
            </a:r>
            <a:r>
              <a:rPr lang="en-GB" dirty="0">
                <a:effectLst/>
              </a:rPr>
              <a:t>, </a:t>
            </a:r>
            <a:r>
              <a:rPr lang="en-GB" dirty="0" err="1">
                <a:effectLst/>
              </a:rPr>
              <a:t>lacus</a:t>
            </a:r>
            <a:r>
              <a:rPr lang="en-GB" dirty="0">
                <a:effectLst/>
              </a:rPr>
              <a:t> a </a:t>
            </a:r>
            <a:r>
              <a:rPr lang="en-GB" dirty="0" err="1">
                <a:effectLst/>
              </a:rPr>
              <a:t>interdum</a:t>
            </a:r>
            <a:r>
              <a:rPr lang="en-GB" dirty="0">
                <a:effectLst/>
              </a:rPr>
              <a:t> </a:t>
            </a:r>
            <a:r>
              <a:rPr lang="en-GB" dirty="0" err="1">
                <a:effectLst/>
              </a:rPr>
              <a:t>tincidunt</a:t>
            </a:r>
            <a:r>
              <a:rPr lang="en-GB" dirty="0">
                <a:effectLst/>
              </a:rPr>
              <a:t>, lorem ligula </a:t>
            </a:r>
            <a:r>
              <a:rPr lang="en-GB" dirty="0" err="1">
                <a:effectLst/>
              </a:rPr>
              <a:t>pretium</a:t>
            </a:r>
            <a:r>
              <a:rPr lang="en-GB" dirty="0">
                <a:effectLst/>
              </a:rPr>
              <a:t> mi, et </a:t>
            </a:r>
            <a:r>
              <a:rPr lang="en-GB" dirty="0" err="1">
                <a:effectLst/>
              </a:rPr>
              <a:t>tincidunt</a:t>
            </a:r>
            <a:r>
              <a:rPr lang="en-GB" dirty="0">
                <a:effectLst/>
              </a:rPr>
              <a:t> </a:t>
            </a:r>
            <a:r>
              <a:rPr lang="en-GB" dirty="0" err="1">
                <a:effectLst/>
              </a:rPr>
              <a:t>tortor</a:t>
            </a:r>
            <a:r>
              <a:rPr lang="en-GB" dirty="0">
                <a:effectLst/>
              </a:rPr>
              <a:t> </a:t>
            </a:r>
            <a:r>
              <a:rPr lang="en-GB" dirty="0" err="1">
                <a:effectLst/>
              </a:rPr>
              <a:t>lectus</a:t>
            </a:r>
            <a:r>
              <a:rPr lang="en-GB" dirty="0">
                <a:effectLst/>
              </a:rPr>
              <a:t> </a:t>
            </a:r>
            <a:r>
              <a:rPr lang="en-GB" dirty="0" err="1">
                <a:effectLst/>
              </a:rPr>
              <a:t>ut</a:t>
            </a:r>
            <a:r>
              <a:rPr lang="en-GB" dirty="0">
                <a:effectLst/>
              </a:rPr>
              <a:t> libero.</a:t>
            </a:r>
            <a:endParaRPr lang="en-GB" dirty="0"/>
          </a:p>
        </p:txBody>
      </p:sp>
    </p:spTree>
    <p:extLst>
      <p:ext uri="{BB962C8B-B14F-4D97-AF65-F5344CB8AC3E}">
        <p14:creationId xmlns:p14="http://schemas.microsoft.com/office/powerpoint/2010/main" val="264767869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3138015"/>
            <a:ext cx="3419475" cy="2714589"/>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8256588" y="3145389"/>
            <a:ext cx="3419475" cy="2714589"/>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5" name="Text Placeholder 5">
            <a:extLst>
              <a:ext uri="{FF2B5EF4-FFF2-40B4-BE49-F238E27FC236}">
                <a16:creationId xmlns:a16="http://schemas.microsoft.com/office/drawing/2014/main" id="{503CE25B-B1B2-EE10-5EA0-1D482AEDDB5B}"/>
              </a:ext>
            </a:extLst>
          </p:cNvPr>
          <p:cNvSpPr>
            <a:spLocks noGrp="1"/>
          </p:cNvSpPr>
          <p:nvPr>
            <p:ph type="body" sz="quarter" idx="15" hasCustomPrompt="1"/>
          </p:nvPr>
        </p:nvSpPr>
        <p:spPr>
          <a:xfrm>
            <a:off x="4403726" y="3138014"/>
            <a:ext cx="3384550" cy="2714589"/>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br>
              <a:rPr lang="en-GB" dirty="0"/>
            </a:br>
            <a:br>
              <a:rPr lang="en-GB" dirty="0"/>
            </a:br>
            <a:r>
              <a:rPr lang="en-GB" dirty="0" err="1">
                <a:effectLst/>
              </a:rPr>
              <a:t>Suspendisse</a:t>
            </a:r>
            <a:r>
              <a:rPr lang="en-GB" dirty="0">
                <a:effectLst/>
              </a:rPr>
              <a:t> et lorem vitae </a:t>
            </a:r>
            <a:r>
              <a:rPr lang="en-GB" dirty="0" err="1">
                <a:effectLst/>
              </a:rPr>
              <a:t>justo</a:t>
            </a:r>
            <a:r>
              <a:rPr lang="en-GB" dirty="0">
                <a:effectLst/>
              </a:rPr>
              <a:t> </a:t>
            </a:r>
            <a:r>
              <a:rPr lang="en-GB" dirty="0" err="1">
                <a:effectLst/>
              </a:rPr>
              <a:t>egestas</a:t>
            </a:r>
            <a:r>
              <a:rPr lang="en-GB" dirty="0">
                <a:effectLst/>
              </a:rPr>
              <a:t> convallis. Integer in </a:t>
            </a:r>
            <a:r>
              <a:rPr lang="en-GB" dirty="0" err="1">
                <a:effectLst/>
              </a:rPr>
              <a:t>sem</a:t>
            </a:r>
            <a:r>
              <a:rPr lang="en-GB" dirty="0">
                <a:effectLst/>
              </a:rPr>
              <a:t> </a:t>
            </a:r>
            <a:r>
              <a:rPr lang="en-GB" dirty="0" err="1">
                <a:effectLst/>
              </a:rPr>
              <a:t>ut</a:t>
            </a:r>
            <a:r>
              <a:rPr lang="en-GB" dirty="0">
                <a:effectLst/>
              </a:rPr>
              <a:t> </a:t>
            </a:r>
            <a:r>
              <a:rPr lang="en-GB" dirty="0" err="1">
                <a:effectLst/>
              </a:rPr>
              <a:t>sem</a:t>
            </a:r>
            <a:r>
              <a:rPr lang="en-GB" dirty="0">
                <a:effectLst/>
              </a:rPr>
              <a:t> </a:t>
            </a:r>
            <a:r>
              <a:rPr lang="en-GB" dirty="0" err="1">
                <a:effectLst/>
              </a:rPr>
              <a:t>tincidunt</a:t>
            </a:r>
            <a:r>
              <a:rPr lang="en-GB" dirty="0">
                <a:effectLst/>
              </a:rPr>
              <a:t> </a:t>
            </a:r>
            <a:r>
              <a:rPr lang="en-GB" dirty="0" err="1">
                <a:effectLst/>
              </a:rPr>
              <a:t>accumsan</a:t>
            </a:r>
            <a:r>
              <a:rPr lang="en-GB" dirty="0">
                <a:effectLst/>
              </a:rPr>
              <a:t>. Duis nec </a:t>
            </a:r>
            <a:r>
              <a:rPr lang="en-GB" dirty="0" err="1">
                <a:effectLst/>
              </a:rPr>
              <a:t>neque</a:t>
            </a:r>
            <a:r>
              <a:rPr lang="en-GB" dirty="0">
                <a:effectLst/>
              </a:rPr>
              <a:t> </a:t>
            </a:r>
            <a:r>
              <a:rPr lang="en-GB" dirty="0" err="1">
                <a:effectLst/>
              </a:rPr>
              <a:t>ut</a:t>
            </a:r>
            <a:r>
              <a:rPr lang="en-GB" dirty="0">
                <a:effectLst/>
              </a:rPr>
              <a:t> </a:t>
            </a:r>
            <a:r>
              <a:rPr lang="en-GB" dirty="0" err="1">
                <a:effectLst/>
              </a:rPr>
              <a:t>odio</a:t>
            </a:r>
            <a:r>
              <a:rPr lang="en-GB" dirty="0">
                <a:effectLst/>
              </a:rPr>
              <a:t> </a:t>
            </a:r>
            <a:r>
              <a:rPr lang="en-GB" dirty="0" err="1">
                <a:effectLst/>
              </a:rPr>
              <a:t>tincidunt</a:t>
            </a:r>
            <a:r>
              <a:rPr lang="en-GB" dirty="0">
                <a:effectLst/>
              </a:rPr>
              <a:t> </a:t>
            </a:r>
            <a:r>
              <a:rPr lang="en-GB" dirty="0" err="1">
                <a:effectLst/>
              </a:rPr>
              <a:t>tincidunt</a:t>
            </a:r>
            <a:r>
              <a:rPr lang="en-GB" dirty="0">
                <a:effectLst/>
              </a:rPr>
              <a:t> ac </a:t>
            </a:r>
            <a:r>
              <a:rPr lang="en-GB" dirty="0" err="1">
                <a:effectLst/>
              </a:rPr>
              <a:t>sed</a:t>
            </a:r>
            <a:r>
              <a:rPr lang="en-GB" dirty="0">
                <a:effectLst/>
              </a:rPr>
              <a:t> magna. </a:t>
            </a:r>
            <a:r>
              <a:rPr lang="en-GB" dirty="0" err="1">
                <a:effectLst/>
              </a:rPr>
              <a:t>Nullam</a:t>
            </a:r>
            <a:r>
              <a:rPr lang="en-GB" dirty="0">
                <a:effectLst/>
              </a:rPr>
              <a:t> </a:t>
            </a:r>
            <a:r>
              <a:rPr lang="en-GB" dirty="0" err="1">
                <a:effectLst/>
              </a:rPr>
              <a:t>venenatis</a:t>
            </a:r>
            <a:r>
              <a:rPr lang="en-GB" dirty="0">
                <a:effectLst/>
              </a:rPr>
              <a:t>, </a:t>
            </a:r>
            <a:r>
              <a:rPr lang="en-GB" dirty="0" err="1">
                <a:effectLst/>
              </a:rPr>
              <a:t>justo</a:t>
            </a:r>
            <a:r>
              <a:rPr lang="en-GB" dirty="0">
                <a:effectLst/>
              </a:rPr>
              <a:t> at </a:t>
            </a:r>
            <a:r>
              <a:rPr lang="en-GB" dirty="0" err="1">
                <a:effectLst/>
              </a:rPr>
              <a:t>aliquet</a:t>
            </a:r>
            <a:r>
              <a:rPr lang="en-GB" dirty="0">
                <a:effectLst/>
              </a:rPr>
              <a:t> </a:t>
            </a:r>
            <a:r>
              <a:rPr lang="en-GB" dirty="0" err="1">
                <a:effectLst/>
              </a:rPr>
              <a:t>malesuada</a:t>
            </a:r>
            <a:r>
              <a:rPr lang="en-GB" dirty="0">
                <a:effectLst/>
              </a:rPr>
              <a:t>, </a:t>
            </a:r>
            <a:r>
              <a:rPr lang="en-GB" dirty="0" err="1">
                <a:effectLst/>
              </a:rPr>
              <a:t>elit</a:t>
            </a:r>
            <a:r>
              <a:rPr lang="en-GB" dirty="0">
                <a:effectLst/>
              </a:rPr>
              <a:t> </a:t>
            </a:r>
            <a:r>
              <a:rPr lang="en-GB" dirty="0" err="1">
                <a:effectLst/>
              </a:rPr>
              <a:t>neque</a:t>
            </a:r>
            <a:r>
              <a:rPr lang="en-GB" dirty="0">
                <a:effectLst/>
              </a:rPr>
              <a:t> </a:t>
            </a:r>
            <a:r>
              <a:rPr lang="en-GB" dirty="0" err="1">
                <a:effectLst/>
              </a:rPr>
              <a:t>feugiat</a:t>
            </a:r>
            <a:r>
              <a:rPr lang="en-GB" dirty="0">
                <a:effectLst/>
              </a:rPr>
              <a:t> </a:t>
            </a:r>
            <a:r>
              <a:rPr lang="en-GB" dirty="0" err="1">
                <a:effectLst/>
              </a:rPr>
              <a:t>felis</a:t>
            </a:r>
            <a:r>
              <a:rPr lang="en-GB" dirty="0">
                <a:effectLst/>
              </a:rPr>
              <a:t>, nec </a:t>
            </a:r>
            <a:r>
              <a:rPr lang="en-GB" dirty="0" err="1">
                <a:effectLst/>
              </a:rPr>
              <a:t>mattis</a:t>
            </a:r>
            <a:r>
              <a:rPr lang="en-GB" dirty="0">
                <a:effectLst/>
              </a:rPr>
              <a:t> ipsum </a:t>
            </a:r>
            <a:r>
              <a:rPr lang="en-GB" dirty="0" err="1">
                <a:effectLst/>
              </a:rPr>
              <a:t>metus</a:t>
            </a:r>
            <a:r>
              <a:rPr lang="en-GB" dirty="0">
                <a:effectLst/>
              </a:rPr>
              <a:t> vitae </a:t>
            </a:r>
            <a:r>
              <a:rPr lang="en-GB" dirty="0" err="1">
                <a:effectLst/>
              </a:rPr>
              <a:t>neque</a:t>
            </a:r>
            <a:r>
              <a:rPr lang="en-GB" dirty="0">
                <a:effectLst/>
              </a:rPr>
              <a:t>.</a:t>
            </a:r>
            <a:endParaRPr lang="en-GB" dirty="0"/>
          </a:p>
        </p:txBody>
      </p:sp>
      <p:sp>
        <p:nvSpPr>
          <p:cNvPr id="10" name="Text Placeholder 9">
            <a:extLst>
              <a:ext uri="{FF2B5EF4-FFF2-40B4-BE49-F238E27FC236}">
                <a16:creationId xmlns:a16="http://schemas.microsoft.com/office/drawing/2014/main" id="{DD82961F-B44C-D37E-C6A1-0B9225772945}"/>
              </a:ext>
            </a:extLst>
          </p:cNvPr>
          <p:cNvSpPr>
            <a:spLocks noGrp="1"/>
          </p:cNvSpPr>
          <p:nvPr>
            <p:ph type="body" sz="quarter" idx="16" hasCustomPrompt="1"/>
          </p:nvPr>
        </p:nvSpPr>
        <p:spPr>
          <a:xfrm>
            <a:off x="515938" y="2581684"/>
            <a:ext cx="3408363" cy="276999"/>
          </a:xfrm>
        </p:spPr>
        <p:txBody>
          <a:bodyPr lIns="0" tIns="0" rIns="0" bIns="0">
            <a:spAutoFit/>
          </a:bodyPr>
          <a:lstStyle>
            <a:lvl1pPr marL="0" indent="0">
              <a:buNone/>
              <a:defRPr sz="2000">
                <a:latin typeface="Aeonik Medium" panose="02010503030300000000" pitchFamily="2" charset="0"/>
              </a:defRPr>
            </a:lvl1pPr>
          </a:lstStyle>
          <a:p>
            <a:pPr lvl="0"/>
            <a:r>
              <a:rPr lang="en-GB" dirty="0"/>
              <a:t>Subheading</a:t>
            </a:r>
          </a:p>
        </p:txBody>
      </p:sp>
      <p:sp>
        <p:nvSpPr>
          <p:cNvPr id="11" name="Text Placeholder 9">
            <a:extLst>
              <a:ext uri="{FF2B5EF4-FFF2-40B4-BE49-F238E27FC236}">
                <a16:creationId xmlns:a16="http://schemas.microsoft.com/office/drawing/2014/main" id="{C52BB8E2-61D8-E95B-EF8B-A6E74AB43B1D}"/>
              </a:ext>
            </a:extLst>
          </p:cNvPr>
          <p:cNvSpPr>
            <a:spLocks noGrp="1"/>
          </p:cNvSpPr>
          <p:nvPr>
            <p:ph type="body" sz="quarter" idx="17" hasCustomPrompt="1"/>
          </p:nvPr>
        </p:nvSpPr>
        <p:spPr>
          <a:xfrm>
            <a:off x="4403726" y="2581684"/>
            <a:ext cx="3384549" cy="276999"/>
          </a:xfrm>
        </p:spPr>
        <p:txBody>
          <a:bodyPr wrap="square" lIns="0" tIns="0" rIns="0" bIns="0">
            <a:spAutoFit/>
          </a:bodyPr>
          <a:lstStyle>
            <a:lvl1pPr marL="0" indent="0">
              <a:buNone/>
              <a:defRPr sz="2000">
                <a:latin typeface="Aeonik Medium" panose="02010503030300000000" pitchFamily="2" charset="0"/>
              </a:defRPr>
            </a:lvl1pPr>
          </a:lstStyle>
          <a:p>
            <a:pPr lvl="0"/>
            <a:r>
              <a:rPr lang="en-GB" dirty="0"/>
              <a:t>Subheading</a:t>
            </a:r>
          </a:p>
        </p:txBody>
      </p:sp>
      <p:sp>
        <p:nvSpPr>
          <p:cNvPr id="14" name="Text Placeholder 9">
            <a:extLst>
              <a:ext uri="{FF2B5EF4-FFF2-40B4-BE49-F238E27FC236}">
                <a16:creationId xmlns:a16="http://schemas.microsoft.com/office/drawing/2014/main" id="{9EBF51E6-9A3F-3944-371B-D732378D9B9F}"/>
              </a:ext>
            </a:extLst>
          </p:cNvPr>
          <p:cNvSpPr>
            <a:spLocks noGrp="1"/>
          </p:cNvSpPr>
          <p:nvPr>
            <p:ph type="body" sz="quarter" idx="18" hasCustomPrompt="1"/>
          </p:nvPr>
        </p:nvSpPr>
        <p:spPr>
          <a:xfrm>
            <a:off x="8256588" y="2581684"/>
            <a:ext cx="3384549" cy="276999"/>
          </a:xfrm>
        </p:spPr>
        <p:txBody>
          <a:bodyPr wrap="square" lIns="0" tIns="0" rIns="0" bIns="0">
            <a:spAutoFit/>
          </a:bodyPr>
          <a:lstStyle>
            <a:lvl1pPr marL="0" indent="0">
              <a:buNone/>
              <a:defRPr sz="2000">
                <a:latin typeface="Aeonik Medium" panose="02010503030300000000" pitchFamily="2" charset="0"/>
              </a:defRPr>
            </a:lvl1pPr>
          </a:lstStyle>
          <a:p>
            <a:pPr lvl="0"/>
            <a:r>
              <a:rPr lang="en-GB" dirty="0"/>
              <a:t>Subheading</a:t>
            </a:r>
          </a:p>
        </p:txBody>
      </p:sp>
    </p:spTree>
    <p:extLst>
      <p:ext uri="{BB962C8B-B14F-4D97-AF65-F5344CB8AC3E}">
        <p14:creationId xmlns:p14="http://schemas.microsoft.com/office/powerpoint/2010/main" val="125066201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Text + Im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0123-EC08-B667-F3EA-455C6BBCC93A}"/>
              </a:ext>
            </a:extLst>
          </p:cNvPr>
          <p:cNvSpPr>
            <a:spLocks noGrp="1"/>
          </p:cNvSpPr>
          <p:nvPr>
            <p:ph type="title" hasCustomPrompt="1"/>
          </p:nvPr>
        </p:nvSpPr>
        <p:spPr>
          <a:xfrm>
            <a:off x="515938" y="522076"/>
            <a:ext cx="5040312" cy="997196"/>
          </a:xfrm>
        </p:spPr>
        <p:txBody>
          <a:bodyPr anchor="t" anchorCtr="0"/>
          <a:lstStyle>
            <a:lvl1pPr>
              <a:defRPr sz="3600">
                <a:solidFill>
                  <a:schemeClr val="tx1"/>
                </a:solidFill>
              </a:defRPr>
            </a:lvl1pPr>
          </a:lstStyle>
          <a:p>
            <a:r>
              <a:rPr lang="en-US" dirty="0"/>
              <a:t>Header to go here at the top of the page</a:t>
            </a:r>
            <a:endParaRPr lang="en-GB" dirty="0"/>
          </a:p>
        </p:txBody>
      </p:sp>
      <p:sp>
        <p:nvSpPr>
          <p:cNvPr id="3" name="Footer Placeholder 2">
            <a:extLst>
              <a:ext uri="{FF2B5EF4-FFF2-40B4-BE49-F238E27FC236}">
                <a16:creationId xmlns:a16="http://schemas.microsoft.com/office/drawing/2014/main" id="{EF1BDB3B-1B6D-C98D-96C8-E895619DA6A7}"/>
              </a:ext>
            </a:extLst>
          </p:cNvPr>
          <p:cNvSpPr>
            <a:spLocks noGrp="1"/>
          </p:cNvSpPr>
          <p:nvPr>
            <p:ph type="ftr" sz="quarter" idx="10"/>
          </p:nvPr>
        </p:nvSpPr>
        <p:spPr/>
        <p:txBody>
          <a:bodyPr/>
          <a:lstStyle/>
          <a:p>
            <a:r>
              <a:rPr lang="en-GB" dirty="0"/>
              <a:t>&lt;Presentation title&gt;</a:t>
            </a:r>
          </a:p>
        </p:txBody>
      </p:sp>
      <p:pic>
        <p:nvPicPr>
          <p:cNvPr id="4" name="Graphic 3">
            <a:extLst>
              <a:ext uri="{FF2B5EF4-FFF2-40B4-BE49-F238E27FC236}">
                <a16:creationId xmlns:a16="http://schemas.microsoft.com/office/drawing/2014/main" id="{6B889ECD-16B7-4764-3D84-0BE6827A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7" name="Text Placeholder 5">
            <a:extLst>
              <a:ext uri="{FF2B5EF4-FFF2-40B4-BE49-F238E27FC236}">
                <a16:creationId xmlns:a16="http://schemas.microsoft.com/office/drawing/2014/main" id="{074ED92B-651A-4FE0-D4A5-C2FE27A56962}"/>
              </a:ext>
            </a:extLst>
          </p:cNvPr>
          <p:cNvSpPr>
            <a:spLocks noGrp="1"/>
          </p:cNvSpPr>
          <p:nvPr>
            <p:ph type="body" sz="quarter" idx="12" hasCustomPrompt="1"/>
          </p:nvPr>
        </p:nvSpPr>
        <p:spPr>
          <a:xfrm>
            <a:off x="515938" y="4775086"/>
            <a:ext cx="3419475" cy="1163395"/>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12" name="Text Placeholder 5">
            <a:extLst>
              <a:ext uri="{FF2B5EF4-FFF2-40B4-BE49-F238E27FC236}">
                <a16:creationId xmlns:a16="http://schemas.microsoft.com/office/drawing/2014/main" id="{104CB988-9221-997E-6356-84B3215B2477}"/>
              </a:ext>
            </a:extLst>
          </p:cNvPr>
          <p:cNvSpPr>
            <a:spLocks noGrp="1"/>
          </p:cNvSpPr>
          <p:nvPr>
            <p:ph type="body" sz="quarter" idx="14" hasCustomPrompt="1"/>
          </p:nvPr>
        </p:nvSpPr>
        <p:spPr>
          <a:xfrm>
            <a:off x="8256588" y="4782460"/>
            <a:ext cx="3419475" cy="1163395"/>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5" name="Text Placeholder 5">
            <a:extLst>
              <a:ext uri="{FF2B5EF4-FFF2-40B4-BE49-F238E27FC236}">
                <a16:creationId xmlns:a16="http://schemas.microsoft.com/office/drawing/2014/main" id="{503CE25B-B1B2-EE10-5EA0-1D482AEDDB5B}"/>
              </a:ext>
            </a:extLst>
          </p:cNvPr>
          <p:cNvSpPr>
            <a:spLocks noGrp="1"/>
          </p:cNvSpPr>
          <p:nvPr>
            <p:ph type="body" sz="quarter" idx="15" hasCustomPrompt="1"/>
          </p:nvPr>
        </p:nvSpPr>
        <p:spPr>
          <a:xfrm>
            <a:off x="4403726" y="4775085"/>
            <a:ext cx="3384550" cy="1163395"/>
          </a:xfrm>
        </p:spPr>
        <p:txBody>
          <a:bodyPr wrap="square" lIns="0" tIns="0" rIns="0" bIns="0">
            <a:spAutoFit/>
          </a:bodyPr>
          <a:lstStyle>
            <a:lvl1pPr marL="0" indent="0">
              <a:buNone/>
              <a:defRPr sz="1400">
                <a:solidFill>
                  <a:schemeClr val="tx1"/>
                </a:solidFill>
                <a:latin typeface="Aeonik" panose="02010503030300000000" pitchFamily="2" charset="0"/>
              </a:defRPr>
            </a:lvl1pPr>
          </a:lstStyle>
          <a:p>
            <a:pPr lvl="0"/>
            <a:r>
              <a:rPr lang="en-GB" dirty="0">
                <a:effectLst/>
              </a:rPr>
              <a:t>Lorem ipsum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Cras </a:t>
            </a:r>
            <a:r>
              <a:rPr lang="en-GB" dirty="0" err="1">
                <a:effectLst/>
              </a:rPr>
              <a:t>ultricies</a:t>
            </a:r>
            <a:r>
              <a:rPr lang="en-GB" dirty="0">
                <a:effectLst/>
              </a:rPr>
              <a:t> </a:t>
            </a:r>
            <a:r>
              <a:rPr lang="en-GB" dirty="0" err="1">
                <a:effectLst/>
              </a:rPr>
              <a:t>justo</a:t>
            </a:r>
            <a:r>
              <a:rPr lang="en-GB" dirty="0">
                <a:effectLst/>
              </a:rPr>
              <a:t> vitae </a:t>
            </a:r>
            <a:r>
              <a:rPr lang="en-GB" dirty="0" err="1">
                <a:effectLst/>
              </a:rPr>
              <a:t>lectus</a:t>
            </a:r>
            <a:r>
              <a:rPr lang="en-GB" dirty="0">
                <a:effectLst/>
              </a:rPr>
              <a:t> </a:t>
            </a:r>
            <a:r>
              <a:rPr lang="en-GB" dirty="0" err="1">
                <a:effectLst/>
              </a:rPr>
              <a:t>tempor</a:t>
            </a:r>
            <a:r>
              <a:rPr lang="en-GB" dirty="0">
                <a:effectLst/>
              </a:rPr>
              <a:t>, nec </a:t>
            </a:r>
            <a:r>
              <a:rPr lang="en-GB" dirty="0" err="1">
                <a:effectLst/>
              </a:rPr>
              <a:t>ullamcorper</a:t>
            </a:r>
            <a:r>
              <a:rPr lang="en-GB" dirty="0">
                <a:effectLst/>
              </a:rPr>
              <a:t> ligula </a:t>
            </a:r>
            <a:r>
              <a:rPr lang="en-GB" dirty="0" err="1">
                <a:effectLst/>
              </a:rPr>
              <a:t>consequat</a:t>
            </a:r>
            <a:r>
              <a:rPr lang="en-GB" dirty="0">
                <a:effectLst/>
              </a:rPr>
              <a:t>. Donec fermentum, </a:t>
            </a:r>
            <a:r>
              <a:rPr lang="en-GB" dirty="0" err="1">
                <a:effectLst/>
              </a:rPr>
              <a:t>odio</a:t>
            </a:r>
            <a:r>
              <a:rPr lang="en-GB" dirty="0">
                <a:effectLst/>
              </a:rPr>
              <a:t> non </a:t>
            </a:r>
            <a:r>
              <a:rPr lang="en-GB" dirty="0" err="1">
                <a:effectLst/>
              </a:rPr>
              <a:t>feugiat</a:t>
            </a:r>
            <a:r>
              <a:rPr lang="en-GB" dirty="0">
                <a:effectLst/>
              </a:rPr>
              <a:t> </a:t>
            </a:r>
            <a:r>
              <a:rPr lang="en-GB" dirty="0" err="1">
                <a:effectLst/>
              </a:rPr>
              <a:t>ultricies</a:t>
            </a:r>
            <a:r>
              <a:rPr lang="en-GB" dirty="0">
                <a:effectLst/>
              </a:rPr>
              <a:t>, </a:t>
            </a:r>
            <a:r>
              <a:rPr lang="en-GB" dirty="0" err="1">
                <a:effectLst/>
              </a:rPr>
              <a:t>lectus</a:t>
            </a:r>
            <a:r>
              <a:rPr lang="en-GB" dirty="0">
                <a:effectLst/>
              </a:rPr>
              <a:t> </a:t>
            </a:r>
            <a:r>
              <a:rPr lang="en-GB" dirty="0" err="1">
                <a:effectLst/>
              </a:rPr>
              <a:t>odio</a:t>
            </a:r>
            <a:r>
              <a:rPr lang="en-GB" dirty="0">
                <a:effectLst/>
              </a:rPr>
              <a:t> </a:t>
            </a:r>
            <a:r>
              <a:rPr lang="en-GB" dirty="0" err="1">
                <a:effectLst/>
              </a:rPr>
              <a:t>imperdiet</a:t>
            </a:r>
            <a:r>
              <a:rPr lang="en-GB" dirty="0">
                <a:effectLst/>
              </a:rPr>
              <a:t> </a:t>
            </a:r>
            <a:r>
              <a:rPr lang="en-GB" dirty="0" err="1">
                <a:effectLst/>
              </a:rPr>
              <a:t>massa</a:t>
            </a:r>
            <a:r>
              <a:rPr lang="en-GB" dirty="0">
                <a:effectLst/>
              </a:rPr>
              <a:t>, </a:t>
            </a:r>
            <a:r>
              <a:rPr lang="en-GB" dirty="0" err="1">
                <a:effectLst/>
              </a:rPr>
              <a:t>vel</a:t>
            </a:r>
            <a:r>
              <a:rPr lang="en-GB" dirty="0">
                <a:effectLst/>
              </a:rPr>
              <a:t> convallis </a:t>
            </a:r>
            <a:r>
              <a:rPr lang="en-GB" dirty="0" err="1">
                <a:effectLst/>
              </a:rPr>
              <a:t>turpis</a:t>
            </a:r>
            <a:r>
              <a:rPr lang="en-GB" dirty="0">
                <a:effectLst/>
              </a:rPr>
              <a:t> </a:t>
            </a:r>
            <a:r>
              <a:rPr lang="en-GB" dirty="0" err="1">
                <a:effectLst/>
              </a:rPr>
              <a:t>elit</a:t>
            </a:r>
            <a:r>
              <a:rPr lang="en-GB" dirty="0">
                <a:effectLst/>
              </a:rPr>
              <a:t> at </a:t>
            </a:r>
            <a:r>
              <a:rPr lang="en-GB" dirty="0" err="1">
                <a:effectLst/>
              </a:rPr>
              <a:t>sapien</a:t>
            </a:r>
            <a:r>
              <a:rPr lang="en-GB" dirty="0">
                <a:effectLst/>
              </a:rPr>
              <a:t>.</a:t>
            </a:r>
            <a:endParaRPr lang="en-GB" dirty="0"/>
          </a:p>
        </p:txBody>
      </p:sp>
      <p:sp>
        <p:nvSpPr>
          <p:cNvPr id="10" name="Text Placeholder 9">
            <a:extLst>
              <a:ext uri="{FF2B5EF4-FFF2-40B4-BE49-F238E27FC236}">
                <a16:creationId xmlns:a16="http://schemas.microsoft.com/office/drawing/2014/main" id="{DD82961F-B44C-D37E-C6A1-0B9225772945}"/>
              </a:ext>
            </a:extLst>
          </p:cNvPr>
          <p:cNvSpPr>
            <a:spLocks noGrp="1"/>
          </p:cNvSpPr>
          <p:nvPr>
            <p:ph type="body" sz="quarter" idx="16" hasCustomPrompt="1"/>
          </p:nvPr>
        </p:nvSpPr>
        <p:spPr>
          <a:xfrm>
            <a:off x="515938" y="4218755"/>
            <a:ext cx="3408363" cy="332399"/>
          </a:xfrm>
        </p:spPr>
        <p:txBody>
          <a:bodyPr lIns="0" tIns="0" rIns="0" bIns="0">
            <a:spAutoFit/>
          </a:bodyPr>
          <a:lstStyle>
            <a:lvl1pPr marL="0" indent="0">
              <a:buNone/>
              <a:defRPr sz="2400">
                <a:latin typeface="Aeonik Medium" panose="02010503030300000000" pitchFamily="2" charset="0"/>
              </a:defRPr>
            </a:lvl1pPr>
          </a:lstStyle>
          <a:p>
            <a:pPr lvl="0"/>
            <a:r>
              <a:rPr lang="en-GB" dirty="0"/>
              <a:t>Subheading</a:t>
            </a:r>
          </a:p>
        </p:txBody>
      </p:sp>
      <p:sp>
        <p:nvSpPr>
          <p:cNvPr id="11" name="Text Placeholder 9">
            <a:extLst>
              <a:ext uri="{FF2B5EF4-FFF2-40B4-BE49-F238E27FC236}">
                <a16:creationId xmlns:a16="http://schemas.microsoft.com/office/drawing/2014/main" id="{C52BB8E2-61D8-E95B-EF8B-A6E74AB43B1D}"/>
              </a:ext>
            </a:extLst>
          </p:cNvPr>
          <p:cNvSpPr>
            <a:spLocks noGrp="1"/>
          </p:cNvSpPr>
          <p:nvPr>
            <p:ph type="body" sz="quarter" idx="17" hasCustomPrompt="1"/>
          </p:nvPr>
        </p:nvSpPr>
        <p:spPr>
          <a:xfrm>
            <a:off x="4403726" y="4218755"/>
            <a:ext cx="3384549" cy="332399"/>
          </a:xfrm>
        </p:spPr>
        <p:txBody>
          <a:bodyPr wrap="square" lIns="0" tIns="0" rIns="0" bIns="0">
            <a:spAutoFit/>
          </a:bodyPr>
          <a:lstStyle>
            <a:lvl1pPr marL="0" indent="0">
              <a:buNone/>
              <a:defRPr sz="2400">
                <a:latin typeface="Aeonik Medium" panose="02010503030300000000" pitchFamily="2" charset="0"/>
              </a:defRPr>
            </a:lvl1pPr>
          </a:lstStyle>
          <a:p>
            <a:pPr lvl="0"/>
            <a:r>
              <a:rPr lang="en-GB" dirty="0"/>
              <a:t>Subheading</a:t>
            </a:r>
          </a:p>
        </p:txBody>
      </p:sp>
      <p:sp>
        <p:nvSpPr>
          <p:cNvPr id="14" name="Text Placeholder 9">
            <a:extLst>
              <a:ext uri="{FF2B5EF4-FFF2-40B4-BE49-F238E27FC236}">
                <a16:creationId xmlns:a16="http://schemas.microsoft.com/office/drawing/2014/main" id="{9EBF51E6-9A3F-3944-371B-D732378D9B9F}"/>
              </a:ext>
            </a:extLst>
          </p:cNvPr>
          <p:cNvSpPr>
            <a:spLocks noGrp="1"/>
          </p:cNvSpPr>
          <p:nvPr>
            <p:ph type="body" sz="quarter" idx="18" hasCustomPrompt="1"/>
          </p:nvPr>
        </p:nvSpPr>
        <p:spPr>
          <a:xfrm>
            <a:off x="8256588" y="4218755"/>
            <a:ext cx="3419475" cy="332399"/>
          </a:xfrm>
        </p:spPr>
        <p:txBody>
          <a:bodyPr wrap="square" lIns="0" tIns="0" rIns="0" bIns="0">
            <a:spAutoFit/>
          </a:bodyPr>
          <a:lstStyle>
            <a:lvl1pPr marL="0" indent="0">
              <a:buNone/>
              <a:defRPr sz="2400">
                <a:latin typeface="Aeonik Medium" panose="02010503030300000000" pitchFamily="2" charset="0"/>
              </a:defRPr>
            </a:lvl1pPr>
          </a:lstStyle>
          <a:p>
            <a:pPr lvl="0"/>
            <a:r>
              <a:rPr lang="en-GB" dirty="0"/>
              <a:t>Subheading</a:t>
            </a:r>
          </a:p>
        </p:txBody>
      </p:sp>
      <p:sp>
        <p:nvSpPr>
          <p:cNvPr id="8" name="Picture Placeholder 7">
            <a:extLst>
              <a:ext uri="{FF2B5EF4-FFF2-40B4-BE49-F238E27FC236}">
                <a16:creationId xmlns:a16="http://schemas.microsoft.com/office/drawing/2014/main" id="{55B1847D-7451-0321-0A31-015F37797207}"/>
              </a:ext>
            </a:extLst>
          </p:cNvPr>
          <p:cNvSpPr>
            <a:spLocks noGrp="1"/>
          </p:cNvSpPr>
          <p:nvPr>
            <p:ph type="pic" sz="quarter" idx="19"/>
          </p:nvPr>
        </p:nvSpPr>
        <p:spPr>
          <a:xfrm>
            <a:off x="527050" y="1602658"/>
            <a:ext cx="3408362" cy="2392165"/>
          </a:xfrm>
          <a:prstGeom prst="roundRect">
            <a:avLst>
              <a:gd name="adj" fmla="val 2711"/>
            </a:avLst>
          </a:prstGeom>
        </p:spPr>
        <p:txBody>
          <a:bodyPr/>
          <a:lstStyle/>
          <a:p>
            <a:endParaRPr lang="en-GB"/>
          </a:p>
        </p:txBody>
      </p:sp>
      <p:sp>
        <p:nvSpPr>
          <p:cNvPr id="9" name="Picture Placeholder 7">
            <a:extLst>
              <a:ext uri="{FF2B5EF4-FFF2-40B4-BE49-F238E27FC236}">
                <a16:creationId xmlns:a16="http://schemas.microsoft.com/office/drawing/2014/main" id="{B1C9820B-DB00-CF9A-E3F6-879DC8EC281B}"/>
              </a:ext>
            </a:extLst>
          </p:cNvPr>
          <p:cNvSpPr>
            <a:spLocks noGrp="1"/>
          </p:cNvSpPr>
          <p:nvPr>
            <p:ph type="pic" sz="quarter" idx="20"/>
          </p:nvPr>
        </p:nvSpPr>
        <p:spPr>
          <a:xfrm>
            <a:off x="4403726" y="1602658"/>
            <a:ext cx="3384549" cy="2392165"/>
          </a:xfrm>
          <a:prstGeom prst="roundRect">
            <a:avLst>
              <a:gd name="adj" fmla="val 2711"/>
            </a:avLst>
          </a:prstGeom>
        </p:spPr>
        <p:txBody>
          <a:bodyPr/>
          <a:lstStyle/>
          <a:p>
            <a:endParaRPr lang="en-GB"/>
          </a:p>
        </p:txBody>
      </p:sp>
      <p:sp>
        <p:nvSpPr>
          <p:cNvPr id="13" name="Picture Placeholder 7">
            <a:extLst>
              <a:ext uri="{FF2B5EF4-FFF2-40B4-BE49-F238E27FC236}">
                <a16:creationId xmlns:a16="http://schemas.microsoft.com/office/drawing/2014/main" id="{FDFEBCDC-BC8A-C1DC-4CEE-EEB6E6143B3C}"/>
              </a:ext>
            </a:extLst>
          </p:cNvPr>
          <p:cNvSpPr>
            <a:spLocks noGrp="1"/>
          </p:cNvSpPr>
          <p:nvPr>
            <p:ph type="pic" sz="quarter" idx="21"/>
          </p:nvPr>
        </p:nvSpPr>
        <p:spPr>
          <a:xfrm>
            <a:off x="8267701" y="1602658"/>
            <a:ext cx="3408362" cy="2392165"/>
          </a:xfrm>
          <a:prstGeom prst="roundRect">
            <a:avLst>
              <a:gd name="adj" fmla="val 2711"/>
            </a:avLst>
          </a:prstGeom>
        </p:spPr>
        <p:txBody>
          <a:bodyPr/>
          <a:lstStyle/>
          <a:p>
            <a:endParaRPr lang="en-GB"/>
          </a:p>
        </p:txBody>
      </p:sp>
    </p:spTree>
    <p:extLst>
      <p:ext uri="{BB962C8B-B14F-4D97-AF65-F5344CB8AC3E}">
        <p14:creationId xmlns:p14="http://schemas.microsoft.com/office/powerpoint/2010/main" val="41631795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Quote split">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tx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6096000" y="0"/>
            <a:ext cx="6096000" cy="6857999"/>
          </a:xfrm>
          <a:prstGeom prst="roundRect">
            <a:avLst>
              <a:gd name="adj" fmla="val 0"/>
            </a:avLst>
          </a:prstGeom>
        </p:spPr>
        <p:txBody>
          <a:bodyPr/>
          <a:lstStyle/>
          <a:p>
            <a:endParaRPr lang="en-GB"/>
          </a:p>
        </p:txBody>
      </p:sp>
      <p:sp>
        <p:nvSpPr>
          <p:cNvPr id="6" name="Text Placeholder 6">
            <a:extLst>
              <a:ext uri="{FF2B5EF4-FFF2-40B4-BE49-F238E27FC236}">
                <a16:creationId xmlns:a16="http://schemas.microsoft.com/office/drawing/2014/main" id="{9F1218A4-70F9-7844-1FB2-443383540436}"/>
              </a:ext>
            </a:extLst>
          </p:cNvPr>
          <p:cNvSpPr>
            <a:spLocks noGrp="1"/>
          </p:cNvSpPr>
          <p:nvPr>
            <p:ph type="body" sz="quarter" idx="12" hasCustomPrompt="1"/>
          </p:nvPr>
        </p:nvSpPr>
        <p:spPr>
          <a:xfrm>
            <a:off x="7173344" y="2985038"/>
            <a:ext cx="3956918" cy="887922"/>
          </a:xfrm>
          <a:prstGeom prst="roundRect">
            <a:avLst>
              <a:gd name="adj" fmla="val 1677"/>
            </a:avLst>
          </a:prstGeom>
          <a:solidFill>
            <a:srgbClr val="7700FF"/>
          </a:solidFill>
        </p:spPr>
        <p:txBody>
          <a:bodyPr wrap="square" lIns="216000" tIns="216000" rIns="216000" bIns="216000" anchor="ctr" anchorCtr="0">
            <a:spAutoFit/>
          </a:bodyP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quote (for author, manually add a text box underneath)</a:t>
            </a:r>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515938" y="3866536"/>
            <a:ext cx="5040312" cy="193899"/>
          </a:xfrm>
        </p:spPr>
        <p:txBody>
          <a:bodyPr wrap="square" lIns="0" tIns="0" rIns="0" bIns="0" anchor="ctr" anchorCtr="0">
            <a:spAutoFit/>
          </a:bodyPr>
          <a:lstStyle>
            <a:lvl1pPr marL="0" indent="0">
              <a:buNone/>
              <a:defRPr sz="1400">
                <a:solidFill>
                  <a:schemeClr val="tx1"/>
                </a:solidFill>
              </a:defRPr>
            </a:lvl1pPr>
          </a:lstStyle>
          <a:p>
            <a:pPr lvl="0"/>
            <a:r>
              <a:rPr lang="en-GB" dirty="0">
                <a:effectLst/>
              </a:rPr>
              <a:t>Click to add body text</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2521394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Image split">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tx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6096000" y="512763"/>
            <a:ext cx="5580061" cy="5837945"/>
          </a:xfrm>
          <a:prstGeom prst="roundRect">
            <a:avLst>
              <a:gd name="adj" fmla="val 2026"/>
            </a:avLst>
          </a:prstGeom>
        </p:spPr>
        <p:txBody>
          <a:bodyPr/>
          <a:lstStyle/>
          <a:p>
            <a:endParaRPr lang="en-GB"/>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515938" y="3866536"/>
            <a:ext cx="5040312" cy="193899"/>
          </a:xfrm>
        </p:spPr>
        <p:txBody>
          <a:bodyPr wrap="square" lIns="0" tIns="0" rIns="0" bIns="0" anchor="ctr" anchorCtr="0">
            <a:spAutoFit/>
          </a:bodyPr>
          <a:lstStyle>
            <a:lvl1pPr marL="0" indent="0">
              <a:buNone/>
              <a:defRPr sz="1400">
                <a:solidFill>
                  <a:schemeClr val="tx1"/>
                </a:solidFill>
              </a:defRPr>
            </a:lvl1pPr>
          </a:lstStyle>
          <a:p>
            <a:pPr lvl="0"/>
            <a:r>
              <a:rPr lang="en-GB" dirty="0">
                <a:effectLst/>
              </a:rPr>
              <a:t>Click to add body text</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1422731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515938" y="512763"/>
            <a:ext cx="11160123" cy="5837945"/>
          </a:xfrm>
          <a:prstGeom prst="roundRect">
            <a:avLst>
              <a:gd name="adj" fmla="val 1352"/>
            </a:avLst>
          </a:prstGeom>
        </p:spPr>
        <p:txBody>
          <a:bodyPr/>
          <a:lstStyle/>
          <a:p>
            <a:endParaRPr lang="en-GB"/>
          </a:p>
        </p:txBody>
      </p:sp>
    </p:spTree>
    <p:extLst>
      <p:ext uri="{BB962C8B-B14F-4D97-AF65-F5344CB8AC3E}">
        <p14:creationId xmlns:p14="http://schemas.microsoft.com/office/powerpoint/2010/main" val="2411284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screen Quote">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968909" y="1711263"/>
            <a:ext cx="8254181" cy="1969770"/>
          </a:xfrm>
        </p:spPr>
        <p:txBody>
          <a:bodyPr/>
          <a:lstStyle>
            <a:lvl1pPr>
              <a:defRPr sz="3200">
                <a:solidFill>
                  <a:schemeClr val="tx1"/>
                </a:solidFill>
                <a:latin typeface="Aeonik" panose="02010503030300000000" pitchFamily="2" charset="0"/>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1968909" y="4288898"/>
            <a:ext cx="5040312" cy="222177"/>
          </a:xfrm>
        </p:spPr>
        <p:txBody>
          <a:bodyPr wrap="square" lIns="0" tIns="0" rIns="0" bIns="0" anchor="ctr" anchorCtr="0">
            <a:spAutoFit/>
          </a:bodyPr>
          <a:lstStyle>
            <a:lvl1pPr marL="0" indent="0">
              <a:buNone/>
              <a:defRPr sz="1600">
                <a:solidFill>
                  <a:schemeClr val="tx1">
                    <a:lumMod val="65000"/>
                  </a:schemeClr>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259543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screen Quote - Patter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1E46F0-798B-FA21-B9CB-A74CBD3F4BD7}"/>
              </a:ext>
            </a:extLst>
          </p:cNvPr>
          <p:cNvSpPr>
            <a:spLocks noGrp="1"/>
          </p:cNvSpPr>
          <p:nvPr>
            <p:ph type="pic" sz="quarter" idx="14"/>
          </p:nvPr>
        </p:nvSpPr>
        <p:spPr>
          <a:xfrm>
            <a:off x="0" y="0"/>
            <a:ext cx="12192000" cy="6858000"/>
          </a:xfrm>
        </p:spPr>
        <p:txBody>
          <a:bodyPr/>
          <a:lstStyle/>
          <a:p>
            <a:endParaRPr lang="en-GB"/>
          </a:p>
        </p:txBody>
      </p:sp>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768577" y="1520106"/>
            <a:ext cx="8654846" cy="3817787"/>
          </a:xfrm>
          <a:solidFill>
            <a:schemeClr val="accent2"/>
          </a:solidFill>
        </p:spPr>
        <p:txBody>
          <a:bodyPr lIns="360000" tIns="360000" rIns="360000" bIns="1080000" anchor="ctr" anchorCtr="0"/>
          <a:lstStyle>
            <a:lvl1pPr>
              <a:defRPr sz="3200">
                <a:solidFill>
                  <a:schemeClr val="tx1"/>
                </a:solidFill>
                <a:latin typeface="Aeonik" panose="02010503030300000000" pitchFamily="2" charset="0"/>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2134800" y="4629600"/>
            <a:ext cx="5040312" cy="222177"/>
          </a:xfrm>
        </p:spPr>
        <p:txBody>
          <a:bodyPr wrap="square" lIns="0" tIns="0" rIns="0" bIns="0" anchor="ctr" anchorCtr="0">
            <a:spAutoFit/>
          </a:bodyPr>
          <a:lstStyle>
            <a:lvl1pPr marL="0" indent="0">
              <a:buNone/>
              <a:defRPr sz="1600">
                <a:solidFill>
                  <a:schemeClr val="tx1"/>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spTree>
    <p:extLst>
      <p:ext uri="{BB962C8B-B14F-4D97-AF65-F5344CB8AC3E}">
        <p14:creationId xmlns:p14="http://schemas.microsoft.com/office/powerpoint/2010/main" val="1470297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screen Quote - Colour">
    <p:spTree>
      <p:nvGrpSpPr>
        <p:cNvPr id="1" name=""/>
        <p:cNvGrpSpPr/>
        <p:nvPr/>
      </p:nvGrpSpPr>
      <p:grpSpPr>
        <a:xfrm>
          <a:off x="0" y="0"/>
          <a:ext cx="0" cy="0"/>
          <a:chOff x="0" y="0"/>
          <a:chExt cx="0" cy="0"/>
        </a:xfrm>
      </p:grpSpPr>
      <p:pic>
        <p:nvPicPr>
          <p:cNvPr id="7" name="grid">
            <a:extLst>
              <a:ext uri="{FF2B5EF4-FFF2-40B4-BE49-F238E27FC236}">
                <a16:creationId xmlns:a16="http://schemas.microsoft.com/office/drawing/2014/main" id="{41563E29-A894-CDD9-F53B-C954CF96E8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6350"/>
            <a:ext cx="12192000" cy="6845300"/>
          </a:xfrm>
          <a:prstGeom prst="rect">
            <a:avLst/>
          </a:prstGeom>
        </p:spPr>
      </p:pic>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1"/>
                </a:solidFill>
              </a:defRPr>
            </a:lvl1pPr>
          </a:lstStyle>
          <a:p>
            <a:r>
              <a:rPr lang="en-GB"/>
              <a:t>&lt;Presentation title&gt;</a:t>
            </a:r>
            <a:endParaRPr lang="en-GB" dirty="0"/>
          </a:p>
        </p:txBody>
      </p:sp>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1768577" y="1520107"/>
            <a:ext cx="8654846" cy="3817787"/>
          </a:xfrm>
          <a:solidFill>
            <a:schemeClr val="accent3"/>
          </a:solidFill>
        </p:spPr>
        <p:txBody>
          <a:bodyPr lIns="360000" tIns="360000" rIns="360000" bIns="1080000" anchor="ctr" anchorCtr="0"/>
          <a:lstStyle>
            <a:lvl1pPr>
              <a:defRPr sz="3200">
                <a:solidFill>
                  <a:schemeClr val="tx1"/>
                </a:solidFill>
                <a:latin typeface="Aeonik" panose="02010503030300000000" pitchFamily="2" charset="0"/>
              </a:defRPr>
            </a:lvl1pPr>
          </a:lstStyle>
          <a:p>
            <a:r>
              <a:rPr lang="en-GB" dirty="0">
                <a:effectLst/>
              </a:rPr>
              <a:t>“Insert quote here </a:t>
            </a:r>
            <a:r>
              <a:rPr lang="en-GB" dirty="0" err="1">
                <a:effectLst/>
              </a:rPr>
              <a:t>dolor</a:t>
            </a:r>
            <a:r>
              <a:rPr lang="en-GB" dirty="0">
                <a:effectLst/>
              </a:rPr>
              <a:t> sit </a:t>
            </a:r>
            <a:r>
              <a:rPr lang="en-GB" dirty="0" err="1">
                <a:effectLst/>
              </a:rPr>
              <a:t>amet</a:t>
            </a:r>
            <a:r>
              <a:rPr lang="en-GB" dirty="0">
                <a:effectLst/>
              </a:rPr>
              <a:t>, </a:t>
            </a:r>
            <a:r>
              <a:rPr lang="en-GB" dirty="0" err="1">
                <a:effectLst/>
              </a:rPr>
              <a:t>consectetur</a:t>
            </a:r>
            <a:r>
              <a:rPr lang="en-GB" dirty="0">
                <a:effectLst/>
              </a:rPr>
              <a:t> </a:t>
            </a:r>
            <a:r>
              <a:rPr lang="en-GB" dirty="0" err="1">
                <a:effectLst/>
              </a:rPr>
              <a:t>adipiscing</a:t>
            </a:r>
            <a:r>
              <a:rPr lang="en-GB" dirty="0">
                <a:effectLst/>
              </a:rPr>
              <a:t> </a:t>
            </a:r>
            <a:r>
              <a:rPr lang="en-GB" dirty="0" err="1">
                <a:effectLst/>
              </a:rPr>
              <a:t>elit</a:t>
            </a:r>
            <a:r>
              <a:rPr lang="en-GB" dirty="0">
                <a:effectLst/>
              </a:rPr>
              <a:t>. Sed </a:t>
            </a:r>
            <a:r>
              <a:rPr lang="en-GB" dirty="0" err="1">
                <a:effectLst/>
              </a:rPr>
              <a:t>euismod</a:t>
            </a:r>
            <a:r>
              <a:rPr lang="en-GB" dirty="0">
                <a:effectLst/>
              </a:rPr>
              <a:t>, </a:t>
            </a:r>
            <a:r>
              <a:rPr lang="en-GB" dirty="0" err="1">
                <a:effectLst/>
              </a:rPr>
              <a:t>nisl</a:t>
            </a:r>
            <a:r>
              <a:rPr lang="en-GB" dirty="0">
                <a:effectLst/>
              </a:rPr>
              <a:t> sit </a:t>
            </a:r>
            <a:r>
              <a:rPr lang="en-GB" dirty="0" err="1">
                <a:effectLst/>
              </a:rPr>
              <a:t>amet</a:t>
            </a:r>
            <a:r>
              <a:rPr lang="en-GB" dirty="0">
                <a:effectLst/>
              </a:rPr>
              <a:t> </a:t>
            </a:r>
            <a:r>
              <a:rPr lang="en-GB" dirty="0" err="1">
                <a:effectLst/>
              </a:rPr>
              <a:t>tincidunt</a:t>
            </a:r>
            <a:r>
              <a:rPr lang="en-GB" dirty="0">
                <a:effectLst/>
              </a:rPr>
              <a:t> </a:t>
            </a:r>
            <a:r>
              <a:rPr lang="en-GB" dirty="0" err="1">
                <a:effectLst/>
              </a:rPr>
              <a:t>commodo</a:t>
            </a:r>
            <a:r>
              <a:rPr lang="en-GB" dirty="0">
                <a:effectLst/>
              </a:rPr>
              <a:t>, </a:t>
            </a:r>
            <a:r>
              <a:rPr lang="en-GB" dirty="0" err="1">
                <a:effectLst/>
              </a:rPr>
              <a:t>metus</a:t>
            </a:r>
            <a:r>
              <a:rPr lang="en-GB" dirty="0">
                <a:effectLst/>
              </a:rPr>
              <a:t> </a:t>
            </a:r>
            <a:r>
              <a:rPr lang="en-GB" dirty="0" err="1">
                <a:effectLst/>
              </a:rPr>
              <a:t>nunc</a:t>
            </a:r>
            <a:r>
              <a:rPr lang="en-GB" dirty="0">
                <a:effectLst/>
              </a:rPr>
              <a:t> </a:t>
            </a:r>
            <a:r>
              <a:rPr lang="en-GB" dirty="0" err="1">
                <a:effectLst/>
              </a:rPr>
              <a:t>tincidunt</a:t>
            </a:r>
            <a:r>
              <a:rPr lang="en-GB" dirty="0">
                <a:effectLst/>
              </a:rPr>
              <a:t> </a:t>
            </a:r>
            <a:r>
              <a:rPr lang="en-GB" dirty="0" err="1">
                <a:effectLst/>
              </a:rPr>
              <a:t>sapien</a:t>
            </a:r>
            <a:r>
              <a:rPr lang="en-GB" dirty="0">
                <a:effectLst/>
              </a:rPr>
              <a:t>, non </a:t>
            </a:r>
            <a:r>
              <a:rPr lang="en-GB" dirty="0" err="1">
                <a:effectLst/>
              </a:rPr>
              <a:t>feugiat</a:t>
            </a:r>
            <a:r>
              <a:rPr lang="en-GB" dirty="0">
                <a:effectLst/>
              </a:rPr>
              <a:t> </a:t>
            </a:r>
            <a:r>
              <a:rPr lang="en-GB" dirty="0" err="1">
                <a:effectLst/>
              </a:rPr>
              <a:t>turpis</a:t>
            </a:r>
            <a:r>
              <a:rPr lang="en-GB" dirty="0">
                <a:effectLst/>
              </a:rPr>
              <a:t> </a:t>
            </a:r>
            <a:r>
              <a:rPr lang="en-GB" dirty="0" err="1">
                <a:effectLst/>
              </a:rPr>
              <a:t>enim</a:t>
            </a:r>
            <a:r>
              <a:rPr lang="en-GB" dirty="0">
                <a:effectLst/>
              </a:rPr>
              <a:t> </a:t>
            </a:r>
            <a:r>
              <a:rPr lang="en-GB" dirty="0" err="1">
                <a:effectLst/>
              </a:rPr>
              <a:t>ut</a:t>
            </a:r>
            <a:r>
              <a:rPr lang="en-GB" dirty="0">
                <a:effectLst/>
              </a:rPr>
              <a:t> </a:t>
            </a:r>
            <a:r>
              <a:rPr lang="en-GB" dirty="0" err="1">
                <a:effectLst/>
              </a:rPr>
              <a:t>augue</a:t>
            </a:r>
            <a:r>
              <a:rPr lang="en-GB" dirty="0">
                <a:effectLst/>
              </a:rPr>
              <a:t>. </a:t>
            </a:r>
            <a:r>
              <a:rPr lang="en-GB" dirty="0" err="1">
                <a:effectLst/>
              </a:rPr>
              <a:t>Praesent</a:t>
            </a:r>
            <a:r>
              <a:rPr lang="en-GB" dirty="0">
                <a:effectLst/>
              </a:rPr>
              <a:t> at </a:t>
            </a:r>
            <a:r>
              <a:rPr lang="en-GB" dirty="0" err="1">
                <a:effectLst/>
              </a:rPr>
              <a:t>orci</a:t>
            </a:r>
            <a:r>
              <a:rPr lang="en-GB" dirty="0">
                <a:effectLst/>
              </a:rPr>
              <a:t> ac </a:t>
            </a:r>
            <a:r>
              <a:rPr lang="en-GB" dirty="0" err="1">
                <a:effectLst/>
              </a:rPr>
              <a:t>odio</a:t>
            </a:r>
            <a:r>
              <a:rPr lang="en-GB" dirty="0">
                <a:effectLst/>
              </a:rPr>
              <a:t> </a:t>
            </a:r>
            <a:r>
              <a:rPr lang="en-GB" dirty="0" err="1">
                <a:effectLst/>
              </a:rPr>
              <a:t>consequat</a:t>
            </a:r>
            <a:r>
              <a:rPr lang="en-GB" dirty="0">
                <a:effectLst/>
              </a:rPr>
              <a:t> convallis.”</a:t>
            </a:r>
            <a:endParaRPr lang="en-GB" dirty="0"/>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2134800" y="4629600"/>
            <a:ext cx="5040312" cy="222177"/>
          </a:xfrm>
        </p:spPr>
        <p:txBody>
          <a:bodyPr wrap="square" lIns="0" tIns="0" rIns="0" bIns="0" anchor="ctr" anchorCtr="0">
            <a:spAutoFit/>
          </a:bodyPr>
          <a:lstStyle>
            <a:lvl1pPr marL="0" indent="0">
              <a:buNone/>
              <a:defRPr sz="1600">
                <a:solidFill>
                  <a:schemeClr val="tx1"/>
                </a:solidFill>
                <a:latin typeface="JetBrains Mono" panose="02000009000000000000" pitchFamily="49" charset="0"/>
                <a:ea typeface="JetBrains Mono" panose="02000009000000000000" pitchFamily="49" charset="0"/>
                <a:cs typeface="JetBrains Mono" panose="02000009000000000000" pitchFamily="49" charset="0"/>
              </a:defRPr>
            </a:lvl1pPr>
          </a:lstStyle>
          <a:p>
            <a:pPr lvl="0"/>
            <a:r>
              <a:rPr lang="en-GB" dirty="0">
                <a:effectLst/>
              </a:rPr>
              <a:t>AUTHOR NAME</a:t>
            </a:r>
            <a:endParaRPr lang="en-GB" dirty="0"/>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1925491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fographicV">
    <p:spTree>
      <p:nvGrpSpPr>
        <p:cNvPr id="1" name=""/>
        <p:cNvGrpSpPr/>
        <p:nvPr/>
      </p:nvGrpSpPr>
      <p:grpSpPr>
        <a:xfrm>
          <a:off x="0" y="0"/>
          <a:ext cx="0" cy="0"/>
          <a:chOff x="0" y="0"/>
          <a:chExt cx="0" cy="0"/>
        </a:xfrm>
      </p:grpSpPr>
      <p:pic>
        <p:nvPicPr>
          <p:cNvPr id="7" name="dotgrid">
            <a:extLst>
              <a:ext uri="{FF2B5EF4-FFF2-40B4-BE49-F238E27FC236}">
                <a16:creationId xmlns:a16="http://schemas.microsoft.com/office/drawing/2014/main" id="{2A59C15F-33E6-1DD5-60BD-4F5E971644E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rcRect/>
          <a:stretch/>
        </p:blipFill>
        <p:spPr>
          <a:xfrm>
            <a:off x="5655" y="9525"/>
            <a:ext cx="12180690" cy="6838950"/>
          </a:xfrm>
          <a:prstGeom prst="rect">
            <a:avLst/>
          </a:prstGeom>
        </p:spPr>
      </p:pic>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solidFill>
                  <a:schemeClr val="tx1"/>
                </a:solidFill>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dirty="0"/>
              <a:t>&lt;Presentation title&gt;</a:t>
            </a:r>
          </a:p>
        </p:txBody>
      </p:sp>
      <p:pic>
        <p:nvPicPr>
          <p:cNvPr id="4" name="Graphic 3">
            <a:extLst>
              <a:ext uri="{FF2B5EF4-FFF2-40B4-BE49-F238E27FC236}">
                <a16:creationId xmlns:a16="http://schemas.microsoft.com/office/drawing/2014/main" id="{E4B80C3A-003B-D6D8-AF91-25537CB07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333462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t Matrix">
    <p:bg>
      <p:bgRef idx="1001">
        <a:schemeClr val="bg2"/>
      </p:bgRef>
    </p:bg>
    <p:spTree>
      <p:nvGrpSpPr>
        <p:cNvPr id="1" name=""/>
        <p:cNvGrpSpPr/>
        <p:nvPr/>
      </p:nvGrpSpPr>
      <p:grpSpPr>
        <a:xfrm>
          <a:off x="0" y="0"/>
          <a:ext cx="0" cy="0"/>
          <a:chOff x="0" y="0"/>
          <a:chExt cx="0" cy="0"/>
        </a:xfrm>
      </p:grpSpPr>
      <p:pic>
        <p:nvPicPr>
          <p:cNvPr id="6" name="dotgrid">
            <a:extLst>
              <a:ext uri="{FF2B5EF4-FFF2-40B4-BE49-F238E27FC236}">
                <a16:creationId xmlns:a16="http://schemas.microsoft.com/office/drawing/2014/main" id="{8AECF6F5-24B0-D941-D639-09DE74FAA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2" name="Title 1">
            <a:extLst>
              <a:ext uri="{FF2B5EF4-FFF2-40B4-BE49-F238E27FC236}">
                <a16:creationId xmlns:a16="http://schemas.microsoft.com/office/drawing/2014/main" id="{D59574EC-78EA-B632-B21A-43909D4137B4}"/>
              </a:ext>
            </a:extLst>
          </p:cNvPr>
          <p:cNvSpPr>
            <a:spLocks noGrp="1"/>
          </p:cNvSpPr>
          <p:nvPr>
            <p:ph type="title" hasCustomPrompt="1"/>
          </p:nvPr>
        </p:nvSpPr>
        <p:spPr>
          <a:xfrm>
            <a:off x="515939" y="512763"/>
            <a:ext cx="5040312" cy="387798"/>
          </a:xfrm>
        </p:spPr>
        <p:txBody>
          <a:bodyPr/>
          <a:lstStyle>
            <a:lvl1pPr>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2E9F97D3-2A67-4459-7207-1B0262F22DDB}"/>
              </a:ext>
            </a:extLst>
          </p:cNvPr>
          <p:cNvSpPr>
            <a:spLocks noGrp="1"/>
          </p:cNvSpPr>
          <p:nvPr>
            <p:ph type="ftr" sz="quarter" idx="10"/>
          </p:nvPr>
        </p:nvSpPr>
        <p:spPr/>
        <p:txBody>
          <a:bodyPr/>
          <a:lstStyle/>
          <a:p>
            <a:r>
              <a:rPr lang="en-GB"/>
              <a:t>Why Dataweavers + ContentStack</a:t>
            </a:r>
            <a:endParaRPr lang="en-GB" dirty="0"/>
          </a:p>
        </p:txBody>
      </p:sp>
      <p:pic>
        <p:nvPicPr>
          <p:cNvPr id="4" name="Graphic 3">
            <a:extLst>
              <a:ext uri="{FF2B5EF4-FFF2-40B4-BE49-F238E27FC236}">
                <a16:creationId xmlns:a16="http://schemas.microsoft.com/office/drawing/2014/main" id="{59044F8D-F652-14EA-6DDB-1F37687DE5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212020329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raphic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84AA-EFDB-9026-9E09-148E598ECF98}"/>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7099402B-BD26-A350-8385-28986C885ECE}"/>
              </a:ext>
            </a:extLst>
          </p:cNvPr>
          <p:cNvSpPr>
            <a:spLocks noGrp="1"/>
          </p:cNvSpPr>
          <p:nvPr>
            <p:ph type="ftr" sz="quarter" idx="10"/>
          </p:nvPr>
        </p:nvSpPr>
        <p:spPr/>
        <p:txBody>
          <a:bodyPr/>
          <a:lstStyle/>
          <a:p>
            <a:r>
              <a:rPr lang="en-GB"/>
              <a:t>&lt;Presentation title&gt;</a:t>
            </a:r>
            <a:endParaRPr lang="en-GB" dirty="0"/>
          </a:p>
        </p:txBody>
      </p:sp>
      <p:pic>
        <p:nvPicPr>
          <p:cNvPr id="4" name="Graphic 3">
            <a:extLst>
              <a:ext uri="{FF2B5EF4-FFF2-40B4-BE49-F238E27FC236}">
                <a16:creationId xmlns:a16="http://schemas.microsoft.com/office/drawing/2014/main" id="{EE7C48BE-1E47-9419-F2D0-9018A4B48F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
        <p:nvSpPr>
          <p:cNvPr id="6" name="Picture Placeholder 5">
            <a:extLst>
              <a:ext uri="{FF2B5EF4-FFF2-40B4-BE49-F238E27FC236}">
                <a16:creationId xmlns:a16="http://schemas.microsoft.com/office/drawing/2014/main" id="{0A29E1E4-9380-4D98-D14D-6147BE5F2A6F}"/>
              </a:ext>
            </a:extLst>
          </p:cNvPr>
          <p:cNvSpPr>
            <a:spLocks noGrp="1"/>
          </p:cNvSpPr>
          <p:nvPr>
            <p:ph type="pic" sz="quarter" idx="11"/>
          </p:nvPr>
        </p:nvSpPr>
        <p:spPr>
          <a:xfrm>
            <a:off x="515937" y="1454400"/>
            <a:ext cx="11160125" cy="4680000"/>
          </a:xfrm>
        </p:spPr>
        <p:txBody>
          <a:bodyPr/>
          <a:lstStyle/>
          <a:p>
            <a:endParaRPr lang="en-GB"/>
          </a:p>
        </p:txBody>
      </p:sp>
    </p:spTree>
    <p:extLst>
      <p:ext uri="{BB962C8B-B14F-4D97-AF65-F5344CB8AC3E}">
        <p14:creationId xmlns:p14="http://schemas.microsoft.com/office/powerpoint/2010/main" val="81094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Quote spli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51DE-8FCD-EB85-1C14-0568C105C8A0}"/>
              </a:ext>
            </a:extLst>
          </p:cNvPr>
          <p:cNvSpPr>
            <a:spLocks noGrp="1"/>
          </p:cNvSpPr>
          <p:nvPr>
            <p:ph type="title" hasCustomPrompt="1"/>
          </p:nvPr>
        </p:nvSpPr>
        <p:spPr>
          <a:xfrm>
            <a:off x="515939" y="512763"/>
            <a:ext cx="5040312" cy="387798"/>
          </a:xfrm>
        </p:spPr>
        <p:txBody>
          <a:bodyPr/>
          <a:lstStyle>
            <a:lvl1pPr>
              <a:defRPr/>
            </a:lvl1pPr>
          </a:lstStyle>
          <a:p>
            <a:r>
              <a:rPr lang="en-US" dirty="0"/>
              <a:t>Click to edit Heading</a:t>
            </a:r>
            <a:endParaRPr lang="en-GB" dirty="0"/>
          </a:p>
        </p:txBody>
      </p:sp>
      <p:sp>
        <p:nvSpPr>
          <p:cNvPr id="3" name="Footer Placeholder 2">
            <a:extLst>
              <a:ext uri="{FF2B5EF4-FFF2-40B4-BE49-F238E27FC236}">
                <a16:creationId xmlns:a16="http://schemas.microsoft.com/office/drawing/2014/main" id="{03BD9365-94FE-5140-64DE-AE35CA6035D4}"/>
              </a:ext>
            </a:extLst>
          </p:cNvPr>
          <p:cNvSpPr>
            <a:spLocks noGrp="1"/>
          </p:cNvSpPr>
          <p:nvPr>
            <p:ph type="ftr" sz="quarter" idx="10"/>
          </p:nvPr>
        </p:nvSpPr>
        <p:spPr/>
        <p:txBody>
          <a:bodyPr/>
          <a:lstStyle>
            <a:lvl1pPr>
              <a:defRPr>
                <a:solidFill>
                  <a:schemeClr val="tx2">
                    <a:lumMod val="50000"/>
                  </a:schemeClr>
                </a:solidFill>
              </a:defRPr>
            </a:lvl1pPr>
          </a:lstStyle>
          <a:p>
            <a:r>
              <a:rPr lang="en-GB"/>
              <a:t>Why Dataweavers + ContentStack</a:t>
            </a:r>
            <a:endParaRPr lang="en-GB" dirty="0"/>
          </a:p>
        </p:txBody>
      </p:sp>
      <p:sp>
        <p:nvSpPr>
          <p:cNvPr id="5" name="Picture Placeholder 4">
            <a:extLst>
              <a:ext uri="{FF2B5EF4-FFF2-40B4-BE49-F238E27FC236}">
                <a16:creationId xmlns:a16="http://schemas.microsoft.com/office/drawing/2014/main" id="{C46F9BD6-BD3F-145E-C9A8-D4B7F09E771D}"/>
              </a:ext>
            </a:extLst>
          </p:cNvPr>
          <p:cNvSpPr>
            <a:spLocks noGrp="1"/>
          </p:cNvSpPr>
          <p:nvPr>
            <p:ph type="pic" sz="quarter" idx="11"/>
          </p:nvPr>
        </p:nvSpPr>
        <p:spPr>
          <a:xfrm>
            <a:off x="6635751" y="512763"/>
            <a:ext cx="5040310" cy="5832475"/>
          </a:xfrm>
          <a:prstGeom prst="roundRect">
            <a:avLst>
              <a:gd name="adj" fmla="val 1241"/>
            </a:avLst>
          </a:prstGeom>
        </p:spPr>
        <p:txBody>
          <a:bodyPr/>
          <a:lstStyle/>
          <a:p>
            <a:endParaRPr lang="en-GB"/>
          </a:p>
        </p:txBody>
      </p:sp>
      <p:sp>
        <p:nvSpPr>
          <p:cNvPr id="6" name="Text Placeholder 6">
            <a:extLst>
              <a:ext uri="{FF2B5EF4-FFF2-40B4-BE49-F238E27FC236}">
                <a16:creationId xmlns:a16="http://schemas.microsoft.com/office/drawing/2014/main" id="{9F1218A4-70F9-7844-1FB2-443383540436}"/>
              </a:ext>
            </a:extLst>
          </p:cNvPr>
          <p:cNvSpPr>
            <a:spLocks noGrp="1"/>
          </p:cNvSpPr>
          <p:nvPr>
            <p:ph type="body" sz="quarter" idx="12" hasCustomPrompt="1"/>
          </p:nvPr>
        </p:nvSpPr>
        <p:spPr>
          <a:xfrm>
            <a:off x="7173344" y="2985038"/>
            <a:ext cx="3956918" cy="887922"/>
          </a:xfrm>
          <a:prstGeom prst="roundRect">
            <a:avLst>
              <a:gd name="adj" fmla="val 1677"/>
            </a:avLst>
          </a:prstGeom>
          <a:solidFill>
            <a:srgbClr val="7700FF"/>
          </a:solidFill>
        </p:spPr>
        <p:txBody>
          <a:bodyPr wrap="square" lIns="216000" tIns="216000" rIns="216000" bIns="216000" anchor="ctr" anchorCtr="0">
            <a:spAutoFit/>
          </a:bodyPr>
          <a:lstStyle>
            <a:lvl1pPr marL="0" indent="0">
              <a:buNone/>
              <a:defRPr sz="16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quote (for author, manually add a text box underneath)</a:t>
            </a:r>
          </a:p>
        </p:txBody>
      </p:sp>
      <p:sp>
        <p:nvSpPr>
          <p:cNvPr id="8" name="Text Placeholder 7">
            <a:extLst>
              <a:ext uri="{FF2B5EF4-FFF2-40B4-BE49-F238E27FC236}">
                <a16:creationId xmlns:a16="http://schemas.microsoft.com/office/drawing/2014/main" id="{F4E1E651-1159-9C55-DB17-FB27CDB5D4F7}"/>
              </a:ext>
            </a:extLst>
          </p:cNvPr>
          <p:cNvSpPr>
            <a:spLocks noGrp="1"/>
          </p:cNvSpPr>
          <p:nvPr>
            <p:ph type="body" sz="quarter" idx="13" hasCustomPrompt="1"/>
          </p:nvPr>
        </p:nvSpPr>
        <p:spPr>
          <a:xfrm>
            <a:off x="515938" y="1162911"/>
            <a:ext cx="4227243" cy="193899"/>
          </a:xfrm>
        </p:spPr>
        <p:txBody>
          <a:bodyPr wrap="square" lIns="0" tIns="0" rIns="0" bIns="0">
            <a:spAutoFit/>
          </a:bodyPr>
          <a:lstStyle>
            <a:lvl1pPr marL="0" indent="0">
              <a:buNone/>
              <a:defRPr sz="1400"/>
            </a:lvl1pPr>
          </a:lstStyle>
          <a:p>
            <a:pPr lvl="0"/>
            <a:r>
              <a:rPr lang="en-GB" dirty="0"/>
              <a:t>Click to edit Body copy</a:t>
            </a:r>
          </a:p>
        </p:txBody>
      </p:sp>
      <p:pic>
        <p:nvPicPr>
          <p:cNvPr id="4" name="Graphic 3">
            <a:extLst>
              <a:ext uri="{FF2B5EF4-FFF2-40B4-BE49-F238E27FC236}">
                <a16:creationId xmlns:a16="http://schemas.microsoft.com/office/drawing/2014/main" id="{054610F9-F280-B36C-4CC1-B5B403551C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194797"/>
            <a:ext cx="317597" cy="155911"/>
          </a:xfrm>
          <a:prstGeom prst="rect">
            <a:avLst/>
          </a:prstGeom>
        </p:spPr>
      </p:pic>
    </p:spTree>
    <p:extLst>
      <p:ext uri="{BB962C8B-B14F-4D97-AF65-F5344CB8AC3E}">
        <p14:creationId xmlns:p14="http://schemas.microsoft.com/office/powerpoint/2010/main" val="168441781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Dot Matrix">
    <p:spTree>
      <p:nvGrpSpPr>
        <p:cNvPr id="1" name=""/>
        <p:cNvGrpSpPr/>
        <p:nvPr/>
      </p:nvGrpSpPr>
      <p:grpSpPr>
        <a:xfrm>
          <a:off x="0" y="0"/>
          <a:ext cx="0" cy="0"/>
          <a:chOff x="0" y="0"/>
          <a:chExt cx="0" cy="0"/>
        </a:xfrm>
      </p:grpSpPr>
      <p:pic>
        <p:nvPicPr>
          <p:cNvPr id="7" name="dotMatrix">
            <a:extLst>
              <a:ext uri="{FF2B5EF4-FFF2-40B4-BE49-F238E27FC236}">
                <a16:creationId xmlns:a16="http://schemas.microsoft.com/office/drawing/2014/main" id="{FA78B21E-F21E-DB68-E43F-62F910A3DB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0" y="9525"/>
            <a:ext cx="12192000" cy="6838950"/>
          </a:xfrm>
          <a:prstGeom prst="rect">
            <a:avLst/>
          </a:prstGeom>
        </p:spPr>
      </p:pic>
      <p:sp>
        <p:nvSpPr>
          <p:cNvPr id="10" name="Rectangle 9">
            <a:extLst>
              <a:ext uri="{FF2B5EF4-FFF2-40B4-BE49-F238E27FC236}">
                <a16:creationId xmlns:a16="http://schemas.microsoft.com/office/drawing/2014/main" id="{883B9031-34E2-407C-C87F-7B24B14F4B95}"/>
              </a:ext>
            </a:extLst>
          </p:cNvPr>
          <p:cNvSpPr>
            <a:spLocks noGrp="1" noRot="1" noMove="1" noResize="1" noEditPoints="1" noAdjustHandles="1" noChangeArrowheads="1" noChangeShapeType="1"/>
          </p:cNvSpPr>
          <p:nvPr userDrawn="1"/>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eonik" panose="02010503030300000000" pitchFamily="2" charset="0"/>
            </a:endParaRPr>
          </a:p>
        </p:txBody>
      </p:sp>
      <p:sp>
        <p:nvSpPr>
          <p:cNvPr id="3" name="Footer Placeholder 2">
            <a:extLst>
              <a:ext uri="{FF2B5EF4-FFF2-40B4-BE49-F238E27FC236}">
                <a16:creationId xmlns:a16="http://schemas.microsoft.com/office/drawing/2014/main" id="{11A07836-F620-3E06-C7E0-04F002493A59}"/>
              </a:ext>
            </a:extLst>
          </p:cNvPr>
          <p:cNvSpPr>
            <a:spLocks noGrp="1"/>
          </p:cNvSpPr>
          <p:nvPr>
            <p:ph type="ftr" sz="quarter" idx="10"/>
          </p:nvPr>
        </p:nvSpPr>
        <p:spPr/>
        <p:txBody>
          <a:bodyPr/>
          <a:lstStyle/>
          <a:p>
            <a:r>
              <a:rPr lang="en-GB" dirty="0"/>
              <a:t>Why </a:t>
            </a:r>
            <a:r>
              <a:rPr lang="en-GB" dirty="0" err="1"/>
              <a:t>Dataweavers</a:t>
            </a:r>
            <a:r>
              <a:rPr lang="en-GB" dirty="0"/>
              <a:t> + </a:t>
            </a:r>
            <a:r>
              <a:rPr lang="en-GB" dirty="0" err="1"/>
              <a:t>ContentStack</a:t>
            </a:r>
            <a:endParaRPr lang="en-GB" dirty="0"/>
          </a:p>
        </p:txBody>
      </p:sp>
      <p:sp>
        <p:nvSpPr>
          <p:cNvPr id="8" name="Text Placeholder 7">
            <a:extLst>
              <a:ext uri="{FF2B5EF4-FFF2-40B4-BE49-F238E27FC236}">
                <a16:creationId xmlns:a16="http://schemas.microsoft.com/office/drawing/2014/main" id="{BA04C190-20A0-54AB-771B-6E2FD80B0FBF}"/>
              </a:ext>
            </a:extLst>
          </p:cNvPr>
          <p:cNvSpPr>
            <a:spLocks noGrp="1"/>
          </p:cNvSpPr>
          <p:nvPr>
            <p:ph type="body" sz="quarter" idx="12" hasCustomPrompt="1"/>
          </p:nvPr>
        </p:nvSpPr>
        <p:spPr>
          <a:xfrm>
            <a:off x="515938" y="3436693"/>
            <a:ext cx="5040312" cy="221599"/>
          </a:xfrm>
        </p:spPr>
        <p:txBody>
          <a:bodyPr wrap="square" lIns="0" tIns="0" rIns="0" bIns="0">
            <a:spAutoFit/>
          </a:bodyPr>
          <a:lstStyle>
            <a:lvl1pPr marL="0" indent="0">
              <a:buNone/>
              <a:defRPr sz="1600">
                <a:solidFill>
                  <a:schemeClr val="bg1"/>
                </a:solidFill>
              </a:defRPr>
            </a:lvl1pPr>
            <a:lvl2pPr marL="457200" indent="0">
              <a:buNone/>
              <a:defRPr/>
            </a:lvl2pPr>
          </a:lstStyle>
          <a:p>
            <a:pPr lvl="0"/>
            <a:r>
              <a:rPr lang="en-US" dirty="0"/>
              <a:t>Click to edit Body copy</a:t>
            </a:r>
          </a:p>
        </p:txBody>
      </p:sp>
      <p:sp>
        <p:nvSpPr>
          <p:cNvPr id="9" name="Text Placeholder 7">
            <a:extLst>
              <a:ext uri="{FF2B5EF4-FFF2-40B4-BE49-F238E27FC236}">
                <a16:creationId xmlns:a16="http://schemas.microsoft.com/office/drawing/2014/main" id="{5B092022-13AA-8040-DEA0-382C17F99009}"/>
              </a:ext>
            </a:extLst>
          </p:cNvPr>
          <p:cNvSpPr>
            <a:spLocks noGrp="1"/>
          </p:cNvSpPr>
          <p:nvPr>
            <p:ph type="body" sz="quarter" idx="13" hasCustomPrompt="1"/>
          </p:nvPr>
        </p:nvSpPr>
        <p:spPr>
          <a:xfrm>
            <a:off x="6635750" y="3436693"/>
            <a:ext cx="5040313" cy="221599"/>
          </a:xfrm>
        </p:spPr>
        <p:txBody>
          <a:bodyPr wrap="square" lIns="0" tIns="0" rIns="0" bIns="0">
            <a:spAutoFit/>
          </a:bodyPr>
          <a:lstStyle>
            <a:lvl1pPr marL="0" indent="0">
              <a:buNone/>
              <a:defRPr sz="1600"/>
            </a:lvl1pPr>
            <a:lvl2pPr marL="457200" indent="0">
              <a:buNone/>
              <a:defRPr/>
            </a:lvl2pPr>
          </a:lstStyle>
          <a:p>
            <a:pPr lvl="0"/>
            <a:r>
              <a:rPr lang="en-US" dirty="0"/>
              <a:t>Click to edit Body copy</a:t>
            </a:r>
          </a:p>
        </p:txBody>
      </p:sp>
      <p:sp>
        <p:nvSpPr>
          <p:cNvPr id="12" name="Text Placeholder 11">
            <a:extLst>
              <a:ext uri="{FF2B5EF4-FFF2-40B4-BE49-F238E27FC236}">
                <a16:creationId xmlns:a16="http://schemas.microsoft.com/office/drawing/2014/main" id="{9D089A4F-05CB-E9C0-7DE7-C20D2864ADAE}"/>
              </a:ext>
            </a:extLst>
          </p:cNvPr>
          <p:cNvSpPr>
            <a:spLocks noGrp="1"/>
          </p:cNvSpPr>
          <p:nvPr>
            <p:ph type="body" sz="quarter" idx="14" hasCustomPrompt="1"/>
          </p:nvPr>
        </p:nvSpPr>
        <p:spPr>
          <a:xfrm>
            <a:off x="515939" y="512763"/>
            <a:ext cx="5040312" cy="152734"/>
          </a:xfrm>
        </p:spPr>
        <p:txBody>
          <a:bodyPr wrap="square" lIns="0" tIns="0" rIns="0" bIns="0">
            <a:spAutoFit/>
          </a:bodyPr>
          <a:lstStyle>
            <a:lvl1pPr marL="0" indent="0">
              <a:buNone/>
              <a:defRPr sz="1100">
                <a:solidFill>
                  <a:schemeClr val="bg2">
                    <a:lumMod val="50000"/>
                  </a:schemeClr>
                </a:solidFill>
                <a:latin typeface="JetBrains Mono" panose="02000009000000000000" pitchFamily="49" charset="0"/>
                <a:ea typeface="JetBrains Mono" panose="02000009000000000000" pitchFamily="49" charset="0"/>
                <a:cs typeface="JetBrains Mono" panose="02000009000000000000" pitchFamily="49" charset="0"/>
              </a:defRPr>
            </a:lvl1pPr>
            <a:lvl2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2pPr>
            <a:lvl3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3pPr>
            <a:lvl4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4pPr>
            <a:lvl5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5pPr>
          </a:lstStyle>
          <a:p>
            <a:pPr lvl="0"/>
            <a:r>
              <a:rPr lang="en-US" dirty="0"/>
              <a:t>CLICK TO ADD TAGLINE</a:t>
            </a:r>
            <a:endParaRPr lang="en-GB" dirty="0"/>
          </a:p>
        </p:txBody>
      </p:sp>
      <p:sp>
        <p:nvSpPr>
          <p:cNvPr id="13" name="Text Placeholder 11">
            <a:extLst>
              <a:ext uri="{FF2B5EF4-FFF2-40B4-BE49-F238E27FC236}">
                <a16:creationId xmlns:a16="http://schemas.microsoft.com/office/drawing/2014/main" id="{F61CA460-2D13-D96C-4E0C-540A14E38E52}"/>
              </a:ext>
            </a:extLst>
          </p:cNvPr>
          <p:cNvSpPr>
            <a:spLocks noGrp="1"/>
          </p:cNvSpPr>
          <p:nvPr>
            <p:ph type="body" sz="quarter" idx="15" hasCustomPrompt="1"/>
          </p:nvPr>
        </p:nvSpPr>
        <p:spPr>
          <a:xfrm>
            <a:off x="6635750" y="512763"/>
            <a:ext cx="5040313" cy="152734"/>
          </a:xfrm>
        </p:spPr>
        <p:txBody>
          <a:bodyPr wrap="square" lIns="0" tIns="0" rIns="0" bIns="0">
            <a:spAutoFit/>
          </a:bodyPr>
          <a:lstStyle>
            <a:lvl1pPr marL="0" indent="0">
              <a:buNone/>
              <a:defRPr sz="1100">
                <a:solidFill>
                  <a:schemeClr val="bg2">
                    <a:lumMod val="50000"/>
                  </a:schemeClr>
                </a:solidFill>
                <a:latin typeface="JetBrains Mono" panose="02000009000000000000" pitchFamily="49" charset="0"/>
                <a:ea typeface="JetBrains Mono" panose="02000009000000000000" pitchFamily="49" charset="0"/>
                <a:cs typeface="JetBrains Mono" panose="02000009000000000000" pitchFamily="49" charset="0"/>
              </a:defRPr>
            </a:lvl1pPr>
            <a:lvl2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2pPr>
            <a:lvl3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3pPr>
            <a:lvl4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4pPr>
            <a:lvl5pPr>
              <a:defRPr>
                <a:solidFill>
                  <a:schemeClr val="tx1">
                    <a:lumMod val="65000"/>
                    <a:lumOff val="35000"/>
                  </a:schemeClr>
                </a:solidFill>
                <a:latin typeface="JetBrains Mono" panose="02000009000000000000" pitchFamily="49" charset="0"/>
                <a:ea typeface="JetBrains Mono" panose="02000009000000000000" pitchFamily="49" charset="0"/>
                <a:cs typeface="JetBrains Mono" panose="02000009000000000000" pitchFamily="49" charset="0"/>
              </a:defRPr>
            </a:lvl5pPr>
          </a:lstStyle>
          <a:p>
            <a:pPr lvl="0"/>
            <a:r>
              <a:rPr lang="en-US" dirty="0"/>
              <a:t>CLICK TO ADD TAGLINE</a:t>
            </a:r>
            <a:endParaRPr lang="en-GB" dirty="0"/>
          </a:p>
        </p:txBody>
      </p:sp>
    </p:spTree>
    <p:extLst>
      <p:ext uri="{BB962C8B-B14F-4D97-AF65-F5344CB8AC3E}">
        <p14:creationId xmlns:p14="http://schemas.microsoft.com/office/powerpoint/2010/main" val="30173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ttern - Blu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3D61AFF-BA28-B1BC-FDCC-6F6943BFD57D}"/>
              </a:ext>
            </a:extLst>
          </p:cNvPr>
          <p:cNvSpPr/>
          <p:nvPr userDrawn="1"/>
        </p:nvSpPr>
        <p:spPr>
          <a:xfrm>
            <a:off x="515938" y="512762"/>
            <a:ext cx="7885111" cy="3780000"/>
          </a:xfrm>
          <a:prstGeom prst="roundRect">
            <a:avLst>
              <a:gd name="adj" fmla="val 1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a:noFill/>
        </p:spPr>
        <p:txBody>
          <a:bodyPr/>
          <a:lstStyle>
            <a:lvl1pPr>
              <a:defRPr sz="5600"/>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8432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ttern - Blu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ABF78ED-217B-BDB9-9DDC-67335B04165C}"/>
              </a:ext>
            </a:extLst>
          </p:cNvPr>
          <p:cNvSpPr/>
          <p:nvPr userDrawn="1"/>
        </p:nvSpPr>
        <p:spPr>
          <a:xfrm>
            <a:off x="515938" y="512762"/>
            <a:ext cx="7885111" cy="3780000"/>
          </a:xfrm>
          <a:prstGeom prst="roundRect">
            <a:avLst>
              <a:gd name="adj" fmla="val 111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BB53F03-4887-79C5-40B5-DE8403BDE742}"/>
              </a:ext>
            </a:extLst>
          </p:cNvPr>
          <p:cNvSpPr>
            <a:spLocks noGrp="1"/>
          </p:cNvSpPr>
          <p:nvPr>
            <p:ph type="title"/>
          </p:nvPr>
        </p:nvSpPr>
        <p:spPr>
          <a:xfrm>
            <a:off x="770842" y="1986734"/>
            <a:ext cx="5864907" cy="1378839"/>
          </a:xfrm>
          <a:noFill/>
        </p:spPr>
        <p:txBody>
          <a:bodyPr/>
          <a:lstStyle>
            <a:lvl1pPr>
              <a:defRPr sz="5600"/>
            </a:lvl1pPr>
          </a:lstStyle>
          <a:p>
            <a:r>
              <a:rPr lang="en-US" dirty="0"/>
              <a:t>Click to edit Master title style</a:t>
            </a:r>
            <a:endParaRPr lang="en-AU" dirty="0"/>
          </a:p>
        </p:txBody>
      </p:sp>
      <p:pic>
        <p:nvPicPr>
          <p:cNvPr id="6" name="Graphic 5">
            <a:extLst>
              <a:ext uri="{FF2B5EF4-FFF2-40B4-BE49-F238E27FC236}">
                <a16:creationId xmlns:a16="http://schemas.microsoft.com/office/drawing/2014/main" id="{54D2932E-A995-DA3A-1750-C44D4CF492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0843" y="807098"/>
            <a:ext cx="3248025" cy="304800"/>
          </a:xfrm>
          <a:prstGeom prst="rect">
            <a:avLst/>
          </a:prstGeom>
        </p:spPr>
      </p:pic>
      <p:sp>
        <p:nvSpPr>
          <p:cNvPr id="8" name="Text Placeholder 7">
            <a:extLst>
              <a:ext uri="{FF2B5EF4-FFF2-40B4-BE49-F238E27FC236}">
                <a16:creationId xmlns:a16="http://schemas.microsoft.com/office/drawing/2014/main" id="{4D68EF2A-ABB4-E9FB-0FCF-127466EB592A}"/>
              </a:ext>
            </a:extLst>
          </p:cNvPr>
          <p:cNvSpPr>
            <a:spLocks noGrp="1"/>
          </p:cNvSpPr>
          <p:nvPr>
            <p:ph type="body" sz="quarter" idx="11" hasCustomPrompt="1"/>
          </p:nvPr>
        </p:nvSpPr>
        <p:spPr>
          <a:xfrm>
            <a:off x="771525" y="1631593"/>
            <a:ext cx="4784725" cy="222177"/>
          </a:xfrm>
        </p:spPr>
        <p:txBody>
          <a:bodyPr lIns="0" tIns="0" rIns="0" bIns="0">
            <a:spAutoFit/>
          </a:bodyPr>
          <a:lstStyle>
            <a:lvl1pPr>
              <a:buNone/>
              <a:defRPr sz="1600">
                <a:latin typeface="JetBrains Mono" panose="020B0604020202020204" charset="0"/>
                <a:ea typeface="JetBrains Mono" panose="020B0604020202020204" charset="0"/>
                <a:cs typeface="JetBrains Mono" panose="020B0604020202020204" charset="0"/>
              </a:defRPr>
            </a:lvl1pPr>
          </a:lstStyle>
          <a:p>
            <a:pPr lvl="0"/>
            <a:r>
              <a:rPr lang="en-AU" dirty="0"/>
              <a:t>&lt;MMM YYYY&gt;</a:t>
            </a:r>
          </a:p>
        </p:txBody>
      </p:sp>
    </p:spTree>
    <p:extLst>
      <p:ext uri="{BB962C8B-B14F-4D97-AF65-F5344CB8AC3E}">
        <p14:creationId xmlns:p14="http://schemas.microsoft.com/office/powerpoint/2010/main" val="362248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9479E-78BA-6BA2-4045-393C95E25B95}"/>
              </a:ext>
            </a:extLst>
          </p:cNvPr>
          <p:cNvSpPr>
            <a:spLocks noGrp="1"/>
          </p:cNvSpPr>
          <p:nvPr>
            <p:ph type="title"/>
          </p:nvPr>
        </p:nvSpPr>
        <p:spPr>
          <a:xfrm>
            <a:off x="515939" y="522096"/>
            <a:ext cx="5580062" cy="344710"/>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42E02B4C-AC14-A8BB-DCAC-EBF8D138F36E}"/>
              </a:ext>
            </a:extLst>
          </p:cNvPr>
          <p:cNvSpPr>
            <a:spLocks noGrp="1"/>
          </p:cNvSpPr>
          <p:nvPr>
            <p:ph type="ftr" sz="quarter" idx="3"/>
          </p:nvPr>
        </p:nvSpPr>
        <p:spPr>
          <a:xfrm>
            <a:off x="1441450" y="6212813"/>
            <a:ext cx="4114800" cy="123111"/>
          </a:xfrm>
          <a:prstGeom prst="rect">
            <a:avLst/>
          </a:prstGeom>
        </p:spPr>
        <p:txBody>
          <a:bodyPr vert="horz" lIns="0" tIns="0" rIns="0" bIns="0" rtlCol="0" anchor="ctr">
            <a:spAutoFit/>
          </a:bodyPr>
          <a:lstStyle>
            <a:lvl1pPr algn="l">
              <a:defRPr sz="800">
                <a:solidFill>
                  <a:schemeClr val="tx1">
                    <a:tint val="82000"/>
                  </a:schemeClr>
                </a:solidFill>
                <a:latin typeface="JetBrains Mono" panose="02000009000000000000" pitchFamily="49" charset="0"/>
                <a:ea typeface="JetBrains Mono" panose="02000009000000000000" pitchFamily="49" charset="0"/>
                <a:cs typeface="JetBrains Mono" panose="02000009000000000000" pitchFamily="49" charset="0"/>
              </a:defRPr>
            </a:lvl1pPr>
          </a:lstStyle>
          <a:p>
            <a:r>
              <a:rPr lang="en-GB" dirty="0"/>
              <a:t>&lt;Presentation title&gt;</a:t>
            </a:r>
          </a:p>
        </p:txBody>
      </p:sp>
      <p:sp>
        <p:nvSpPr>
          <p:cNvPr id="4" name="Text Placeholder 3">
            <a:extLst>
              <a:ext uri="{FF2B5EF4-FFF2-40B4-BE49-F238E27FC236}">
                <a16:creationId xmlns:a16="http://schemas.microsoft.com/office/drawing/2014/main" id="{B3C18DFF-281A-BFCE-F318-627D5D867B1F}"/>
              </a:ext>
            </a:extLst>
          </p:cNvPr>
          <p:cNvSpPr>
            <a:spLocks noGrp="1"/>
          </p:cNvSpPr>
          <p:nvPr>
            <p:ph type="body" idx="1"/>
          </p:nvPr>
        </p:nvSpPr>
        <p:spPr>
          <a:xfrm>
            <a:off x="515938" y="1151223"/>
            <a:ext cx="11160125" cy="4802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986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dt="0"/>
  <p:txStyles>
    <p:titleStyle>
      <a:lvl1pPr algn="l" defTabSz="914400" rtl="0" eaLnBrk="1" latinLnBrk="0" hangingPunct="1">
        <a:lnSpc>
          <a:spcPct val="80000"/>
        </a:lnSpc>
        <a:spcBef>
          <a:spcPct val="0"/>
        </a:spcBef>
        <a:buNone/>
        <a:defRPr sz="2800" kern="1200">
          <a:solidFill>
            <a:schemeClr val="tx1"/>
          </a:solidFill>
          <a:latin typeface="Aeonik Medium" panose="02010503030300000000" pitchFamily="2" charset="0"/>
          <a:ea typeface="+mj-ea"/>
          <a:cs typeface="+mj-cs"/>
        </a:defRPr>
      </a:lvl1pPr>
    </p:titleStyle>
    <p:bodyStyle>
      <a:lvl1pPr marL="230400" indent="-228600" algn="l" defTabSz="914400" rtl="0" eaLnBrk="1" latinLnBrk="0" hangingPunct="1">
        <a:lnSpc>
          <a:spcPct val="90000"/>
        </a:lnSpc>
        <a:spcBef>
          <a:spcPts val="0"/>
        </a:spcBef>
        <a:buSzPct val="85000"/>
        <a:buFont typeface="Wingdings" panose="05000000000000000000" pitchFamily="2" charset="2"/>
        <a:buChar char="§"/>
        <a:defRPr sz="1800" kern="1200">
          <a:solidFill>
            <a:schemeClr val="tx1"/>
          </a:solidFill>
          <a:latin typeface="Aeonik" panose="02010503030300000000" pitchFamily="2" charset="0"/>
          <a:ea typeface="+mn-ea"/>
          <a:cs typeface="+mn-cs"/>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1600" kern="1200">
          <a:solidFill>
            <a:schemeClr val="tx1"/>
          </a:solidFill>
          <a:latin typeface="Aeonik" panose="02010503030300000000" pitchFamily="2" charset="0"/>
          <a:ea typeface="+mn-ea"/>
          <a:cs typeface="+mn-cs"/>
        </a:defRPr>
      </a:lvl2pPr>
      <a:lvl3pPr marL="1143000" indent="-228600" algn="l" defTabSz="914400" rtl="0" eaLnBrk="1" latinLnBrk="0" hangingPunct="1">
        <a:lnSpc>
          <a:spcPct val="90000"/>
        </a:lnSpc>
        <a:spcBef>
          <a:spcPts val="500"/>
        </a:spcBef>
        <a:buSzPct val="85000"/>
        <a:buFont typeface="Wingdings" panose="05000000000000000000" pitchFamily="2" charset="2"/>
        <a:buChar char="§"/>
        <a:defRPr sz="1400" kern="1200">
          <a:solidFill>
            <a:schemeClr val="tx1"/>
          </a:solidFill>
          <a:latin typeface="Aeonik" panose="02010503030300000000" pitchFamily="2" charset="0"/>
          <a:ea typeface="+mn-ea"/>
          <a:cs typeface="+mn-cs"/>
        </a:defRPr>
      </a:lvl3pPr>
      <a:lvl4pPr marL="1600200" indent="-228600" algn="l" defTabSz="914400" rtl="0" eaLnBrk="1" latinLnBrk="0" hangingPunct="1">
        <a:lnSpc>
          <a:spcPct val="90000"/>
        </a:lnSpc>
        <a:spcBef>
          <a:spcPts val="500"/>
        </a:spcBef>
        <a:buSzPct val="85000"/>
        <a:buFont typeface="Wingdings" panose="05000000000000000000" pitchFamily="2" charset="2"/>
        <a:buChar char="§"/>
        <a:defRPr sz="1200" kern="1200">
          <a:solidFill>
            <a:schemeClr val="tx1"/>
          </a:solidFill>
          <a:latin typeface="Aeonik" panose="02010503030300000000" pitchFamily="2" charset="0"/>
          <a:ea typeface="+mn-ea"/>
          <a:cs typeface="+mn-cs"/>
        </a:defRPr>
      </a:lvl4pPr>
      <a:lvl5pPr marL="2057400" indent="-228600" algn="l" defTabSz="914400" rtl="0" eaLnBrk="1" latinLnBrk="0" hangingPunct="1">
        <a:lnSpc>
          <a:spcPct val="90000"/>
        </a:lnSpc>
        <a:spcBef>
          <a:spcPts val="500"/>
        </a:spcBef>
        <a:buSzPct val="85000"/>
        <a:buFont typeface="Wingdings" panose="05000000000000000000" pitchFamily="2" charset="2"/>
        <a:buChar char="§"/>
        <a:defRPr sz="1050" kern="1200">
          <a:solidFill>
            <a:schemeClr val="tx1"/>
          </a:solidFill>
          <a:latin typeface="Aeonik" panose="020105030303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325" userDrawn="1">
          <p15:clr>
            <a:srgbClr val="A4A3A4"/>
          </p15:clr>
        </p15:guide>
        <p15:guide id="4" orient="horz" pos="3997" userDrawn="1">
          <p15:clr>
            <a:srgbClr val="A4A3A4"/>
          </p15:clr>
        </p15:guide>
        <p15:guide id="5" pos="7355" userDrawn="1">
          <p15:clr>
            <a:srgbClr val="A4A3A4"/>
          </p15:clr>
        </p15:guide>
        <p15:guide id="6" orient="horz" pos="323" userDrawn="1">
          <p15:clr>
            <a:srgbClr val="A4A3A4"/>
          </p15:clr>
        </p15:guide>
        <p15:guide id="7" pos="4180" userDrawn="1">
          <p15:clr>
            <a:srgbClr val="F26B43"/>
          </p15:clr>
        </p15:guide>
        <p15:guide id="8" pos="3500" userDrawn="1">
          <p15:clr>
            <a:srgbClr val="F26B43"/>
          </p15:clr>
        </p15:guide>
        <p15:guide id="9" pos="5292" userDrawn="1">
          <p15:clr>
            <a:srgbClr val="F26B43"/>
          </p15:clr>
        </p15:guide>
        <p15:guide id="10" pos="3999"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9479E-78BA-6BA2-4045-393C95E25B95}"/>
              </a:ext>
            </a:extLst>
          </p:cNvPr>
          <p:cNvSpPr>
            <a:spLocks noGrp="1"/>
          </p:cNvSpPr>
          <p:nvPr>
            <p:ph type="title"/>
          </p:nvPr>
        </p:nvSpPr>
        <p:spPr>
          <a:xfrm>
            <a:off x="515939" y="522096"/>
            <a:ext cx="5580062" cy="886397"/>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42E02B4C-AC14-A8BB-DCAC-EBF8D138F36E}"/>
              </a:ext>
            </a:extLst>
          </p:cNvPr>
          <p:cNvSpPr>
            <a:spLocks noGrp="1"/>
          </p:cNvSpPr>
          <p:nvPr>
            <p:ph type="ftr" sz="quarter" idx="3"/>
          </p:nvPr>
        </p:nvSpPr>
        <p:spPr>
          <a:xfrm>
            <a:off x="1441450" y="6212813"/>
            <a:ext cx="4114800" cy="123111"/>
          </a:xfrm>
          <a:prstGeom prst="rect">
            <a:avLst/>
          </a:prstGeom>
        </p:spPr>
        <p:txBody>
          <a:bodyPr vert="horz" lIns="0" tIns="0" rIns="0" bIns="0" rtlCol="0" anchor="ctr">
            <a:spAutoFit/>
          </a:bodyPr>
          <a:lstStyle>
            <a:lvl1pPr algn="l">
              <a:defRPr sz="800">
                <a:solidFill>
                  <a:schemeClr val="tx1">
                    <a:tint val="82000"/>
                  </a:schemeClr>
                </a:solidFill>
                <a:latin typeface="JetBrains Mono" panose="02000009000000000000" pitchFamily="49" charset="0"/>
                <a:ea typeface="JetBrains Mono" panose="02000009000000000000" pitchFamily="49" charset="0"/>
                <a:cs typeface="JetBrains Mono" panose="02000009000000000000" pitchFamily="49" charset="0"/>
              </a:defRPr>
            </a:lvl1pPr>
          </a:lstStyle>
          <a:p>
            <a:r>
              <a:rPr lang="en-GB" dirty="0"/>
              <a:t>&lt;Presentation title&gt;</a:t>
            </a:r>
          </a:p>
        </p:txBody>
      </p:sp>
      <p:sp>
        <p:nvSpPr>
          <p:cNvPr id="4" name="Text Placeholder 3">
            <a:extLst>
              <a:ext uri="{FF2B5EF4-FFF2-40B4-BE49-F238E27FC236}">
                <a16:creationId xmlns:a16="http://schemas.microsoft.com/office/drawing/2014/main" id="{B3C18DFF-281A-BFCE-F318-627D5D867B1F}"/>
              </a:ext>
            </a:extLst>
          </p:cNvPr>
          <p:cNvSpPr>
            <a:spLocks noGrp="1"/>
          </p:cNvSpPr>
          <p:nvPr>
            <p:ph type="body" idx="1"/>
          </p:nvPr>
        </p:nvSpPr>
        <p:spPr>
          <a:xfrm>
            <a:off x="515938" y="1151223"/>
            <a:ext cx="11160125" cy="4802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9353705"/>
      </p:ext>
    </p:extLst>
  </p:cSld>
  <p:clrMap bg1="lt1" tx1="dk1" bg2="lt2" tx2="dk2" accent1="accent1" accent2="accent2" accent3="accent3" accent4="accent4" accent5="accent5" accent6="accent6" hlink="hlink" folHlink="folHlink"/>
  <p:sldLayoutIdLst>
    <p:sldLayoutId id="2147483658" r:id="rId1"/>
    <p:sldLayoutId id="2147483698" r:id="rId2"/>
    <p:sldLayoutId id="2147483699" r:id="rId3"/>
    <p:sldLayoutId id="2147483700" r:id="rId4"/>
    <p:sldLayoutId id="2147483701" r:id="rId5"/>
    <p:sldLayoutId id="2147483659"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 id="2147483706" r:id="rId20"/>
    <p:sldLayoutId id="2147483680" r:id="rId21"/>
    <p:sldLayoutId id="2147483708" r:id="rId22"/>
  </p:sldLayoutIdLst>
  <p:hf sldNum="0"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30400" indent="-228600" algn="l" defTabSz="914400" rtl="0" eaLnBrk="1" latinLnBrk="0" hangingPunct="1">
        <a:lnSpc>
          <a:spcPct val="90000"/>
        </a:lnSpc>
        <a:spcBef>
          <a:spcPts val="0"/>
        </a:spcBef>
        <a:buSzPct val="85000"/>
        <a:buFont typeface="Wingdings" panose="05000000000000000000"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5000"/>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5000"/>
        <a:buFont typeface="Wingdings" panose="05000000000000000000" pitchFamily="2" charset="2"/>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5000"/>
        <a:buFont typeface="Wingdings" panose="05000000000000000000" pitchFamily="2" charset="2"/>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3" pos="325" userDrawn="1">
          <p15:clr>
            <a:srgbClr val="A4A3A4"/>
          </p15:clr>
        </p15:guide>
        <p15:guide id="4" orient="horz" pos="3997" userDrawn="1">
          <p15:clr>
            <a:srgbClr val="A4A3A4"/>
          </p15:clr>
        </p15:guide>
        <p15:guide id="5" pos="7355" userDrawn="1">
          <p15:clr>
            <a:srgbClr val="A4A3A4"/>
          </p15:clr>
        </p15:guide>
        <p15:guide id="6" orient="horz" pos="323" userDrawn="1">
          <p15:clr>
            <a:srgbClr val="A4A3A4"/>
          </p15:clr>
        </p15:guide>
        <p15:guide id="7" pos="4180" userDrawn="1">
          <p15:clr>
            <a:srgbClr val="A4A3A4"/>
          </p15:clr>
        </p15:guide>
        <p15:guide id="8" pos="3500" userDrawn="1">
          <p15:clr>
            <a:srgbClr val="A4A3A4"/>
          </p15:clr>
        </p15:guide>
        <p15:guide id="9" pos="5042" userDrawn="1">
          <p15:clr>
            <a:srgbClr val="A4A3A4"/>
          </p15:clr>
        </p15:guide>
        <p15:guide id="10" pos="3999" userDrawn="1">
          <p15:clr>
            <a:srgbClr val="F26B43"/>
          </p15:clr>
        </p15:guide>
        <p15:guide id="11" pos="3681" userDrawn="1">
          <p15:clr>
            <a:srgbClr val="F26B43"/>
          </p15:clr>
        </p15:guide>
        <p15:guide id="12" pos="3840" userDrawn="1">
          <p15:clr>
            <a:srgbClr val="A4A3A4"/>
          </p15:clr>
        </p15:guide>
        <p15:guide id="13" pos="2638" userDrawn="1">
          <p15:clr>
            <a:srgbClr val="A4A3A4"/>
          </p15:clr>
        </p15:guide>
        <p15:guide id="14" pos="4906" userDrawn="1">
          <p15:clr>
            <a:srgbClr val="F26B43"/>
          </p15:clr>
        </p15:guide>
        <p15:guide id="15" pos="5201" userDrawn="1">
          <p15:clr>
            <a:srgbClr val="F26B43"/>
          </p15:clr>
        </p15:guide>
        <p15:guide id="16" pos="2774" userDrawn="1">
          <p15:clr>
            <a:srgbClr val="F26B43"/>
          </p15:clr>
        </p15:guide>
        <p15:guide id="17" pos="247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9479E-78BA-6BA2-4045-393C95E25B95}"/>
              </a:ext>
            </a:extLst>
          </p:cNvPr>
          <p:cNvSpPr>
            <a:spLocks noGrp="1"/>
          </p:cNvSpPr>
          <p:nvPr>
            <p:ph type="title"/>
          </p:nvPr>
        </p:nvSpPr>
        <p:spPr>
          <a:xfrm>
            <a:off x="515939" y="522096"/>
            <a:ext cx="5580062" cy="886397"/>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42E02B4C-AC14-A8BB-DCAC-EBF8D138F36E}"/>
              </a:ext>
            </a:extLst>
          </p:cNvPr>
          <p:cNvSpPr>
            <a:spLocks noGrp="1"/>
          </p:cNvSpPr>
          <p:nvPr>
            <p:ph type="ftr" sz="quarter" idx="3"/>
          </p:nvPr>
        </p:nvSpPr>
        <p:spPr>
          <a:xfrm>
            <a:off x="1441450" y="6212813"/>
            <a:ext cx="4114800" cy="123111"/>
          </a:xfrm>
          <a:prstGeom prst="rect">
            <a:avLst/>
          </a:prstGeom>
        </p:spPr>
        <p:txBody>
          <a:bodyPr vert="horz" lIns="0" tIns="0" rIns="0" bIns="0" rtlCol="0" anchor="ctr">
            <a:spAutoFit/>
          </a:bodyPr>
          <a:lstStyle>
            <a:lvl1pPr algn="l">
              <a:defRPr sz="800">
                <a:solidFill>
                  <a:schemeClr val="tx1">
                    <a:tint val="82000"/>
                  </a:schemeClr>
                </a:solidFill>
                <a:latin typeface="JetBrains Mono" panose="02000009000000000000" pitchFamily="49" charset="0"/>
                <a:ea typeface="JetBrains Mono" panose="02000009000000000000" pitchFamily="49" charset="0"/>
                <a:cs typeface="JetBrains Mono" panose="02000009000000000000" pitchFamily="49" charset="0"/>
              </a:defRPr>
            </a:lvl1pPr>
          </a:lstStyle>
          <a:p>
            <a:r>
              <a:rPr lang="en-GB" dirty="0"/>
              <a:t>&lt;Presentation title&gt;</a:t>
            </a:r>
          </a:p>
        </p:txBody>
      </p:sp>
      <p:sp>
        <p:nvSpPr>
          <p:cNvPr id="4" name="Text Placeholder 3">
            <a:extLst>
              <a:ext uri="{FF2B5EF4-FFF2-40B4-BE49-F238E27FC236}">
                <a16:creationId xmlns:a16="http://schemas.microsoft.com/office/drawing/2014/main" id="{B3C18DFF-281A-BFCE-F318-627D5D867B1F}"/>
              </a:ext>
            </a:extLst>
          </p:cNvPr>
          <p:cNvSpPr>
            <a:spLocks noGrp="1"/>
          </p:cNvSpPr>
          <p:nvPr>
            <p:ph type="body" idx="1"/>
          </p:nvPr>
        </p:nvSpPr>
        <p:spPr>
          <a:xfrm>
            <a:off x="515938" y="1151223"/>
            <a:ext cx="11160125" cy="4802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0759091"/>
      </p:ext>
    </p:extLst>
  </p:cSld>
  <p:clrMap bg1="dk1" tx1="lt1" bg2="dk2" tx2="lt2" accent1="accent1" accent2="accent2" accent3="accent3" accent4="accent4" accent5="accent5" accent6="accent6" hlink="hlink" folHlink="folHlink"/>
  <p:sldLayoutIdLst>
    <p:sldLayoutId id="2147483682" r:id="rId1"/>
    <p:sldLayoutId id="2147483702" r:id="rId2"/>
    <p:sldLayoutId id="2147483703" r:id="rId3"/>
    <p:sldLayoutId id="2147483704" r:id="rId4"/>
    <p:sldLayoutId id="2147483705"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4" r:id="rId16"/>
    <p:sldLayoutId id="2147483695" r:id="rId17"/>
    <p:sldLayoutId id="2147483696" r:id="rId18"/>
    <p:sldLayoutId id="2147483697" r:id="rId19"/>
    <p:sldLayoutId id="2147483707" r:id="rId20"/>
    <p:sldLayoutId id="2147483693" r:id="rId21"/>
  </p:sldLayoutIdLst>
  <p:hf sldNum="0" hdr="0" dt="0"/>
  <p:txStyles>
    <p:titleStyle>
      <a:lvl1pPr algn="l" defTabSz="914400" rtl="0" eaLnBrk="1" latinLnBrk="0" hangingPunct="1">
        <a:lnSpc>
          <a:spcPct val="80000"/>
        </a:lnSpc>
        <a:spcBef>
          <a:spcPct val="0"/>
        </a:spcBef>
        <a:buNone/>
        <a:defRPr sz="3600" kern="1200">
          <a:solidFill>
            <a:schemeClr val="tx1"/>
          </a:solidFill>
          <a:latin typeface="Aeonik Medium" panose="02010503030300000000" pitchFamily="2" charset="0"/>
          <a:ea typeface="+mj-ea"/>
          <a:cs typeface="+mj-cs"/>
        </a:defRPr>
      </a:lvl1pPr>
    </p:titleStyle>
    <p:bodyStyle>
      <a:lvl1pPr marL="228600" indent="-228600" algn="l" defTabSz="914400" rtl="0" eaLnBrk="1" latinLnBrk="0" hangingPunct="1">
        <a:lnSpc>
          <a:spcPct val="90000"/>
        </a:lnSpc>
        <a:spcBef>
          <a:spcPts val="0"/>
        </a:spcBef>
        <a:buSzPct val="85000"/>
        <a:buFont typeface="Wingdings" panose="05000000000000000000" pitchFamily="2" charset="2"/>
        <a:buChar char="§"/>
        <a:defRPr sz="1800" kern="1200">
          <a:solidFill>
            <a:schemeClr val="tx1"/>
          </a:solidFill>
          <a:latin typeface="Aeonik" panose="02010503030300000000" pitchFamily="2" charset="0"/>
          <a:ea typeface="+mn-ea"/>
          <a:cs typeface="+mn-cs"/>
        </a:defRPr>
      </a:lvl1pPr>
      <a:lvl2pPr marL="685800" indent="-228600" algn="l" defTabSz="914400" rtl="0" eaLnBrk="1" latinLnBrk="0" hangingPunct="1">
        <a:lnSpc>
          <a:spcPct val="90000"/>
        </a:lnSpc>
        <a:spcBef>
          <a:spcPts val="500"/>
        </a:spcBef>
        <a:buSzPct val="85000"/>
        <a:buFont typeface="Wingdings" panose="05000000000000000000" pitchFamily="2" charset="2"/>
        <a:buChar char="§"/>
        <a:defRPr sz="1600" kern="1200">
          <a:solidFill>
            <a:schemeClr val="tx1"/>
          </a:solidFill>
          <a:latin typeface="Aeonik" panose="02010503030300000000" pitchFamily="2" charset="0"/>
          <a:ea typeface="+mn-ea"/>
          <a:cs typeface="+mn-cs"/>
        </a:defRPr>
      </a:lvl2pPr>
      <a:lvl3pPr marL="1143000" indent="-228600" algn="l" defTabSz="914400" rtl="0" eaLnBrk="1" latinLnBrk="0" hangingPunct="1">
        <a:lnSpc>
          <a:spcPct val="90000"/>
        </a:lnSpc>
        <a:spcBef>
          <a:spcPts val="500"/>
        </a:spcBef>
        <a:buSzPct val="85000"/>
        <a:buFont typeface="Wingdings" panose="05000000000000000000" pitchFamily="2" charset="2"/>
        <a:buChar char="§"/>
        <a:defRPr sz="1400" kern="1200">
          <a:solidFill>
            <a:schemeClr val="tx1"/>
          </a:solidFill>
          <a:latin typeface="Aeonik" panose="02010503030300000000" pitchFamily="2" charset="0"/>
          <a:ea typeface="+mn-ea"/>
          <a:cs typeface="+mn-cs"/>
        </a:defRPr>
      </a:lvl3pPr>
      <a:lvl4pPr marL="1600200" indent="-228600" algn="l" defTabSz="914400" rtl="0" eaLnBrk="1" latinLnBrk="0" hangingPunct="1">
        <a:lnSpc>
          <a:spcPct val="90000"/>
        </a:lnSpc>
        <a:spcBef>
          <a:spcPts val="500"/>
        </a:spcBef>
        <a:buSzPct val="85000"/>
        <a:buFont typeface="Wingdings" panose="05000000000000000000" pitchFamily="2" charset="2"/>
        <a:buChar char="§"/>
        <a:defRPr sz="1200" kern="1200">
          <a:solidFill>
            <a:schemeClr val="tx1"/>
          </a:solidFill>
          <a:latin typeface="Aeonik" panose="02010503030300000000" pitchFamily="2" charset="0"/>
          <a:ea typeface="+mn-ea"/>
          <a:cs typeface="+mn-cs"/>
        </a:defRPr>
      </a:lvl4pPr>
      <a:lvl5pPr marL="2057400" indent="-228600" algn="l" defTabSz="914400" rtl="0" eaLnBrk="1" latinLnBrk="0" hangingPunct="1">
        <a:lnSpc>
          <a:spcPct val="90000"/>
        </a:lnSpc>
        <a:spcBef>
          <a:spcPts val="500"/>
        </a:spcBef>
        <a:buSzPct val="85000"/>
        <a:buFont typeface="Wingdings" panose="05000000000000000000" pitchFamily="2" charset="2"/>
        <a:buChar char="§"/>
        <a:defRPr sz="1050" kern="1200">
          <a:solidFill>
            <a:schemeClr val="tx1"/>
          </a:solidFill>
          <a:latin typeface="Aeonik" panose="020105030303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3" pos="325" userDrawn="1">
          <p15:clr>
            <a:srgbClr val="A4A3A4"/>
          </p15:clr>
        </p15:guide>
        <p15:guide id="4" orient="horz" pos="3997" userDrawn="1">
          <p15:clr>
            <a:srgbClr val="A4A3A4"/>
          </p15:clr>
        </p15:guide>
        <p15:guide id="5" pos="7355" userDrawn="1">
          <p15:clr>
            <a:srgbClr val="A4A3A4"/>
          </p15:clr>
        </p15:guide>
        <p15:guide id="6" orient="horz" pos="323" userDrawn="1">
          <p15:clr>
            <a:srgbClr val="A4A3A4"/>
          </p15:clr>
        </p15:guide>
        <p15:guide id="7" pos="4180" userDrawn="1">
          <p15:clr>
            <a:srgbClr val="A4A3A4"/>
          </p15:clr>
        </p15:guide>
        <p15:guide id="8" pos="3500" userDrawn="1">
          <p15:clr>
            <a:srgbClr val="A4A3A4"/>
          </p15:clr>
        </p15:guide>
        <p15:guide id="9" pos="5042" userDrawn="1">
          <p15:clr>
            <a:srgbClr val="A4A3A4"/>
          </p15:clr>
        </p15:guide>
        <p15:guide id="10" pos="3999" userDrawn="1">
          <p15:clr>
            <a:srgbClr val="F26B43"/>
          </p15:clr>
        </p15:guide>
        <p15:guide id="11" pos="3681" userDrawn="1">
          <p15:clr>
            <a:srgbClr val="F26B43"/>
          </p15:clr>
        </p15:guide>
        <p15:guide id="12" pos="3840" userDrawn="1">
          <p15:clr>
            <a:srgbClr val="A4A3A4"/>
          </p15:clr>
        </p15:guide>
        <p15:guide id="13" pos="2638" userDrawn="1">
          <p15:clr>
            <a:srgbClr val="A4A3A4"/>
          </p15:clr>
        </p15:guide>
        <p15:guide id="14" pos="4906" userDrawn="1">
          <p15:clr>
            <a:srgbClr val="F26B43"/>
          </p15:clr>
        </p15:guide>
        <p15:guide id="15" pos="5201" userDrawn="1">
          <p15:clr>
            <a:srgbClr val="F26B43"/>
          </p15:clr>
        </p15:guide>
        <p15:guide id="16" pos="2774" userDrawn="1">
          <p15:clr>
            <a:srgbClr val="F26B43"/>
          </p15:clr>
        </p15:guide>
        <p15:guide id="17" pos="24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31E443-9C40-BBAF-5708-B1A31C9F591E}"/>
              </a:ext>
            </a:extLst>
          </p:cNvPr>
          <p:cNvSpPr>
            <a:spLocks noGrp="1"/>
          </p:cNvSpPr>
          <p:nvPr>
            <p:ph type="title"/>
          </p:nvPr>
        </p:nvSpPr>
        <p:spPr>
          <a:xfrm>
            <a:off x="770842" y="1640370"/>
            <a:ext cx="5864907" cy="2068259"/>
          </a:xfrm>
        </p:spPr>
        <p:txBody>
          <a:bodyPr/>
          <a:lstStyle/>
          <a:p>
            <a:r>
              <a:rPr lang="en-GB" dirty="0"/>
              <a:t>The No-nonsense Guide to Sitecore DXP Upgrades</a:t>
            </a:r>
          </a:p>
        </p:txBody>
      </p:sp>
      <p:sp>
        <p:nvSpPr>
          <p:cNvPr id="8" name="Text Placeholder 7">
            <a:extLst>
              <a:ext uri="{FF2B5EF4-FFF2-40B4-BE49-F238E27FC236}">
                <a16:creationId xmlns:a16="http://schemas.microsoft.com/office/drawing/2014/main" id="{7DB3B5E4-199F-CF0A-704C-15D3236A7917}"/>
              </a:ext>
            </a:extLst>
          </p:cNvPr>
          <p:cNvSpPr>
            <a:spLocks noGrp="1"/>
          </p:cNvSpPr>
          <p:nvPr>
            <p:ph type="body" sz="quarter" idx="11"/>
          </p:nvPr>
        </p:nvSpPr>
        <p:spPr>
          <a:xfrm>
            <a:off x="771525" y="3832816"/>
            <a:ext cx="4784725" cy="222177"/>
          </a:xfrm>
        </p:spPr>
        <p:txBody>
          <a:bodyPr/>
          <a:lstStyle/>
          <a:p>
            <a:r>
              <a:rPr lang="en-GB" dirty="0"/>
              <a:t>MAKE SLOW UPGRADES A THING OF THE PAST</a:t>
            </a:r>
          </a:p>
        </p:txBody>
      </p:sp>
    </p:spTree>
    <p:extLst>
      <p:ext uri="{BB962C8B-B14F-4D97-AF65-F5344CB8AC3E}">
        <p14:creationId xmlns:p14="http://schemas.microsoft.com/office/powerpoint/2010/main" val="157706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97C5A9A-D80D-CCAC-4FF3-6A31EE5C3054}"/>
              </a:ext>
            </a:extLst>
          </p:cNvPr>
          <p:cNvSpPr>
            <a:spLocks noGrp="1"/>
          </p:cNvSpPr>
          <p:nvPr>
            <p:ph type="body" sz="quarter" idx="12"/>
          </p:nvPr>
        </p:nvSpPr>
        <p:spPr>
          <a:xfrm>
            <a:off x="515938" y="1417163"/>
            <a:ext cx="5040312" cy="221599"/>
          </a:xfrm>
        </p:spPr>
        <p:txBody>
          <a:bodyPr/>
          <a:lstStyle/>
          <a:p>
            <a:r>
              <a:rPr lang="en-GB" sz="1100" dirty="0">
                <a:solidFill>
                  <a:schemeClr val="bg1">
                    <a:lumMod val="95000"/>
                  </a:schemeClr>
                </a:solidFill>
              </a:rPr>
              <a:t>Fusion transforms the way organizations approach upgrades, making them faster, more predictable, and hassle-free. Fusion streamlines complex upgrades, eliminating risks and reducing time to market.</a:t>
            </a:r>
            <a:br>
              <a:rPr lang="en-GB" sz="1100" dirty="0">
                <a:solidFill>
                  <a:schemeClr val="bg1">
                    <a:lumMod val="95000"/>
                  </a:schemeClr>
                </a:solidFill>
              </a:rPr>
            </a:br>
            <a:br>
              <a:rPr lang="en-GB" sz="1100" dirty="0">
                <a:solidFill>
                  <a:schemeClr val="bg1">
                    <a:lumMod val="95000"/>
                  </a:schemeClr>
                </a:solidFill>
              </a:rPr>
            </a:br>
            <a:r>
              <a:rPr lang="en-GB" sz="1100" dirty="0">
                <a:solidFill>
                  <a:schemeClr val="bg1">
                    <a:lumMod val="95000"/>
                  </a:schemeClr>
                </a:solidFill>
              </a:rPr>
              <a:t>One of the standout benefits of Fusion is its end-to-end automation, which accelerates deployment and minimizes manual effort. Unlike traditional upgrade methods that rely on time-consuming configurations and troubleshooting, Fusion uses pre-built templates, automated code upgrade tooling and continuous content migration to ensure a seamless transition.</a:t>
            </a:r>
            <a:br>
              <a:rPr lang="en-GB" sz="1100" dirty="0">
                <a:solidFill>
                  <a:schemeClr val="bg1">
                    <a:lumMod val="95000"/>
                  </a:schemeClr>
                </a:solidFill>
              </a:rPr>
            </a:br>
            <a:br>
              <a:rPr lang="en-GB" sz="1100" dirty="0">
                <a:solidFill>
                  <a:schemeClr val="bg1">
                    <a:lumMod val="95000"/>
                  </a:schemeClr>
                </a:solidFill>
              </a:rPr>
            </a:br>
            <a:r>
              <a:rPr lang="en-GB" sz="1100" dirty="0">
                <a:solidFill>
                  <a:schemeClr val="bg1">
                    <a:lumMod val="95000"/>
                  </a:schemeClr>
                </a:solidFill>
              </a:rPr>
              <a:t>The result? Zero-downtime deployments, fewer upgrade-related issues, and a future-proof Sitecore environment that’s optimized for performance and scalability.</a:t>
            </a:r>
            <a:br>
              <a:rPr lang="en-GB" sz="1100" dirty="0">
                <a:solidFill>
                  <a:schemeClr val="bg1">
                    <a:lumMod val="95000"/>
                  </a:schemeClr>
                </a:solidFill>
              </a:rPr>
            </a:br>
            <a:br>
              <a:rPr lang="en-GB" sz="1100" dirty="0">
                <a:solidFill>
                  <a:schemeClr val="bg1">
                    <a:lumMod val="95000"/>
                  </a:schemeClr>
                </a:solidFill>
              </a:rPr>
            </a:br>
            <a:r>
              <a:rPr lang="en-GB" sz="1100" dirty="0">
                <a:solidFill>
                  <a:schemeClr val="bg1">
                    <a:lumMod val="95000"/>
                  </a:schemeClr>
                </a:solidFill>
              </a:rPr>
              <a:t>With Fusion, you don’t just upgrade you evolve, ensuring your digital experience platform remains cutting-edge and always ready for what’s next.</a:t>
            </a:r>
            <a:endParaRPr lang="en-AU" sz="1100" dirty="0">
              <a:solidFill>
                <a:schemeClr val="bg1">
                  <a:lumMod val="95000"/>
                </a:schemeClr>
              </a:solidFill>
            </a:endParaRPr>
          </a:p>
        </p:txBody>
      </p:sp>
      <p:sp>
        <p:nvSpPr>
          <p:cNvPr id="31" name="Text Placeholder 30">
            <a:extLst>
              <a:ext uri="{FF2B5EF4-FFF2-40B4-BE49-F238E27FC236}">
                <a16:creationId xmlns:a16="http://schemas.microsoft.com/office/drawing/2014/main" id="{B16871CB-56B1-4A5A-CC32-86E6F99FD505}"/>
              </a:ext>
            </a:extLst>
          </p:cNvPr>
          <p:cNvSpPr>
            <a:spLocks noGrp="1"/>
          </p:cNvSpPr>
          <p:nvPr>
            <p:ph type="body" sz="quarter" idx="15"/>
          </p:nvPr>
        </p:nvSpPr>
        <p:spPr/>
        <p:txBody>
          <a:bodyPr/>
          <a:lstStyle/>
          <a:p>
            <a:r>
              <a:rPr lang="en-GB" dirty="0"/>
              <a:t>ABOUT DATAWEAVERS</a:t>
            </a:r>
            <a:endParaRPr lang="en-AU" dirty="0"/>
          </a:p>
        </p:txBody>
      </p:sp>
      <p:pic>
        <p:nvPicPr>
          <p:cNvPr id="4" name="Picture 3">
            <a:extLst>
              <a:ext uri="{FF2B5EF4-FFF2-40B4-BE49-F238E27FC236}">
                <a16:creationId xmlns:a16="http://schemas.microsoft.com/office/drawing/2014/main" id="{077C1B0C-E85B-5F52-7B95-E25A3D128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01" y="219128"/>
            <a:ext cx="1779466" cy="730450"/>
          </a:xfrm>
          <a:prstGeom prst="rect">
            <a:avLst/>
          </a:prstGeom>
        </p:spPr>
      </p:pic>
      <p:sp>
        <p:nvSpPr>
          <p:cNvPr id="17" name="Text Placeholder 8">
            <a:extLst>
              <a:ext uri="{FF2B5EF4-FFF2-40B4-BE49-F238E27FC236}">
                <a16:creationId xmlns:a16="http://schemas.microsoft.com/office/drawing/2014/main" id="{5926E776-55F0-35A9-53C1-A0DF71AF4119}"/>
              </a:ext>
            </a:extLst>
          </p:cNvPr>
          <p:cNvSpPr txBox="1">
            <a:spLocks/>
          </p:cNvSpPr>
          <p:nvPr/>
        </p:nvSpPr>
        <p:spPr>
          <a:xfrm>
            <a:off x="6635750" y="1417163"/>
            <a:ext cx="4508094" cy="1371145"/>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SzPct val="85000"/>
              <a:buFont typeface="Wingdings" panose="05000000000000000000" pitchFamily="2" charset="2"/>
              <a:buNone/>
              <a:defRPr sz="1400" kern="1200">
                <a:solidFill>
                  <a:schemeClr val="tx1"/>
                </a:solidFill>
                <a:latin typeface="Aeonik" panose="02010503030300000000" pitchFamily="2" charset="0"/>
                <a:ea typeface="+mn-ea"/>
                <a:cs typeface="+mn-cs"/>
              </a:defRPr>
            </a:lvl1pPr>
            <a:lvl2pPr marL="457200" indent="0" algn="l" defTabSz="914400" rtl="0" eaLnBrk="1" latinLnBrk="0" hangingPunct="1">
              <a:lnSpc>
                <a:spcPct val="90000"/>
              </a:lnSpc>
              <a:spcBef>
                <a:spcPts val="500"/>
              </a:spcBef>
              <a:buSzPct val="85000"/>
              <a:buFont typeface="Wingdings" panose="05000000000000000000" pitchFamily="2" charset="2"/>
              <a:buNone/>
              <a:defRPr sz="1600" kern="1200">
                <a:solidFill>
                  <a:schemeClr val="tx1"/>
                </a:solidFill>
                <a:latin typeface="Aeonik" panose="02010503030300000000" pitchFamily="2" charset="0"/>
                <a:ea typeface="+mn-ea"/>
                <a:cs typeface="+mn-cs"/>
              </a:defRPr>
            </a:lvl2pPr>
            <a:lvl3pPr marL="1143000" indent="-228600" algn="l" defTabSz="914400" rtl="0" eaLnBrk="1" latinLnBrk="0" hangingPunct="1">
              <a:lnSpc>
                <a:spcPct val="90000"/>
              </a:lnSpc>
              <a:spcBef>
                <a:spcPts val="500"/>
              </a:spcBef>
              <a:buSzPct val="85000"/>
              <a:buFont typeface="Wingdings" panose="05000000000000000000" pitchFamily="2" charset="2"/>
              <a:buChar char="§"/>
              <a:defRPr sz="1400" kern="1200">
                <a:solidFill>
                  <a:schemeClr val="tx1"/>
                </a:solidFill>
                <a:latin typeface="Aeonik" panose="02010503030300000000" pitchFamily="2" charset="0"/>
                <a:ea typeface="+mn-ea"/>
                <a:cs typeface="+mn-cs"/>
              </a:defRPr>
            </a:lvl3pPr>
            <a:lvl4pPr marL="1600200" indent="-228600" algn="l" defTabSz="914400" rtl="0" eaLnBrk="1" latinLnBrk="0" hangingPunct="1">
              <a:lnSpc>
                <a:spcPct val="90000"/>
              </a:lnSpc>
              <a:spcBef>
                <a:spcPts val="500"/>
              </a:spcBef>
              <a:buSzPct val="85000"/>
              <a:buFont typeface="Wingdings" panose="05000000000000000000" pitchFamily="2" charset="2"/>
              <a:buChar char="§"/>
              <a:defRPr sz="1200" kern="1200">
                <a:solidFill>
                  <a:schemeClr val="tx1"/>
                </a:solidFill>
                <a:latin typeface="Aeonik" panose="02010503030300000000" pitchFamily="2" charset="0"/>
                <a:ea typeface="+mn-ea"/>
                <a:cs typeface="+mn-cs"/>
              </a:defRPr>
            </a:lvl4pPr>
            <a:lvl5pPr marL="2057400" indent="-228600" algn="l" defTabSz="914400" rtl="0" eaLnBrk="1" latinLnBrk="0" hangingPunct="1">
              <a:lnSpc>
                <a:spcPct val="90000"/>
              </a:lnSpc>
              <a:spcBef>
                <a:spcPts val="500"/>
              </a:spcBef>
              <a:buSzPct val="85000"/>
              <a:buFont typeface="Wingdings" panose="05000000000000000000" pitchFamily="2" charset="2"/>
              <a:buChar char="§"/>
              <a:defRPr sz="1050" kern="1200">
                <a:solidFill>
                  <a:schemeClr val="tx1"/>
                </a:solidFill>
                <a:latin typeface="Aeonik" panose="020105030303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Dataweavers provides Complex Cloud App Orchestration. An end-to-end automated solution that combines proven blueprints with 24/7, global expertise. Monolithic, headless and beyond, Dataweavers controls the connections between all layers on any architecture.</a:t>
            </a:r>
          </a:p>
          <a:p>
            <a:endParaRPr lang="en-GB" sz="1100" dirty="0"/>
          </a:p>
          <a:p>
            <a:r>
              <a:rPr lang="en-GB" sz="1100" dirty="0"/>
              <a:t>The result is an ultra-fast, resilient and secure environment, capable of handling anything you throw at it.</a:t>
            </a:r>
          </a:p>
          <a:p>
            <a:endParaRPr lang="en-GB" sz="1100" dirty="0"/>
          </a:p>
          <a:p>
            <a:r>
              <a:rPr lang="en-GB" sz="1100" dirty="0"/>
              <a:t>It’s time to spend less time fixing and more time building.</a:t>
            </a:r>
          </a:p>
        </p:txBody>
      </p:sp>
      <p:pic>
        <p:nvPicPr>
          <p:cNvPr id="19" name="Graphic 18">
            <a:extLst>
              <a:ext uri="{FF2B5EF4-FFF2-40B4-BE49-F238E27FC236}">
                <a16:creationId xmlns:a16="http://schemas.microsoft.com/office/drawing/2014/main" id="{E8197219-6DAF-9E3D-F115-70FDE2A31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3564" y="5550251"/>
            <a:ext cx="6765552" cy="1589972"/>
          </a:xfrm>
          <a:prstGeom prst="rect">
            <a:avLst/>
          </a:prstGeom>
        </p:spPr>
      </p:pic>
    </p:spTree>
    <p:extLst>
      <p:ext uri="{BB962C8B-B14F-4D97-AF65-F5344CB8AC3E}">
        <p14:creationId xmlns:p14="http://schemas.microsoft.com/office/powerpoint/2010/main" val="280879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4A1293-D23C-C177-1436-ECC68905E4E8}"/>
              </a:ext>
            </a:extLst>
          </p:cNvPr>
          <p:cNvSpPr>
            <a:spLocks noGrp="1"/>
          </p:cNvSpPr>
          <p:nvPr>
            <p:ph type="title"/>
          </p:nvPr>
        </p:nvSpPr>
        <p:spPr>
          <a:xfrm>
            <a:off x="515938" y="1063073"/>
            <a:ext cx="3887787" cy="443198"/>
          </a:xfrm>
        </p:spPr>
        <p:txBody>
          <a:bodyPr/>
          <a:lstStyle/>
          <a:p>
            <a:r>
              <a:rPr lang="en-GB" sz="3600" dirty="0"/>
              <a:t>Let’s get started</a:t>
            </a:r>
          </a:p>
        </p:txBody>
      </p:sp>
      <p:sp>
        <p:nvSpPr>
          <p:cNvPr id="5" name="Text Placeholder 4">
            <a:extLst>
              <a:ext uri="{FF2B5EF4-FFF2-40B4-BE49-F238E27FC236}">
                <a16:creationId xmlns:a16="http://schemas.microsoft.com/office/drawing/2014/main" id="{6332907B-F6A5-3C93-CC68-5B5EB4AC07E1}"/>
              </a:ext>
            </a:extLst>
          </p:cNvPr>
          <p:cNvSpPr>
            <a:spLocks noGrp="1"/>
          </p:cNvSpPr>
          <p:nvPr>
            <p:ph type="body" sz="quarter" idx="11"/>
          </p:nvPr>
        </p:nvSpPr>
        <p:spPr>
          <a:xfrm>
            <a:off x="5292872" y="1063073"/>
            <a:ext cx="914400" cy="387798"/>
          </a:xfrm>
        </p:spPr>
        <p:txBody>
          <a:bodyPr/>
          <a:lstStyle/>
          <a:p>
            <a:r>
              <a:rPr lang="en-GB" sz="2800" dirty="0"/>
              <a:t>01</a:t>
            </a:r>
          </a:p>
        </p:txBody>
      </p:sp>
      <p:sp>
        <p:nvSpPr>
          <p:cNvPr id="6" name="Text Placeholder 5">
            <a:extLst>
              <a:ext uri="{FF2B5EF4-FFF2-40B4-BE49-F238E27FC236}">
                <a16:creationId xmlns:a16="http://schemas.microsoft.com/office/drawing/2014/main" id="{512F3A19-55B4-DC7E-4615-DE29287AD3AC}"/>
              </a:ext>
            </a:extLst>
          </p:cNvPr>
          <p:cNvSpPr>
            <a:spLocks noGrp="1"/>
          </p:cNvSpPr>
          <p:nvPr>
            <p:ph type="body" sz="quarter" idx="12"/>
          </p:nvPr>
        </p:nvSpPr>
        <p:spPr>
          <a:xfrm>
            <a:off x="5981124" y="1063073"/>
            <a:ext cx="5694938" cy="387798"/>
          </a:xfrm>
        </p:spPr>
        <p:txBody>
          <a:bodyPr/>
          <a:lstStyle/>
          <a:p>
            <a:r>
              <a:rPr lang="en-GB" sz="2800" dirty="0"/>
              <a:t>Why upgrading matters </a:t>
            </a:r>
          </a:p>
        </p:txBody>
      </p:sp>
      <p:sp>
        <p:nvSpPr>
          <p:cNvPr id="7" name="Text Placeholder 6">
            <a:extLst>
              <a:ext uri="{FF2B5EF4-FFF2-40B4-BE49-F238E27FC236}">
                <a16:creationId xmlns:a16="http://schemas.microsoft.com/office/drawing/2014/main" id="{31E2A5C4-BEDD-7C9F-9A22-BBFA90C0DA8C}"/>
              </a:ext>
            </a:extLst>
          </p:cNvPr>
          <p:cNvSpPr>
            <a:spLocks noGrp="1"/>
          </p:cNvSpPr>
          <p:nvPr>
            <p:ph type="body" sz="quarter" idx="13"/>
          </p:nvPr>
        </p:nvSpPr>
        <p:spPr>
          <a:xfrm>
            <a:off x="5292871" y="1727870"/>
            <a:ext cx="914400" cy="387798"/>
          </a:xfrm>
        </p:spPr>
        <p:txBody>
          <a:bodyPr/>
          <a:lstStyle/>
          <a:p>
            <a:r>
              <a:rPr lang="en-GB" sz="2800" dirty="0"/>
              <a:t>02</a:t>
            </a:r>
          </a:p>
        </p:txBody>
      </p:sp>
      <p:sp>
        <p:nvSpPr>
          <p:cNvPr id="8" name="Text Placeholder 7">
            <a:extLst>
              <a:ext uri="{FF2B5EF4-FFF2-40B4-BE49-F238E27FC236}">
                <a16:creationId xmlns:a16="http://schemas.microsoft.com/office/drawing/2014/main" id="{E0D29838-032B-937C-8183-EEB4EFAA9891}"/>
              </a:ext>
            </a:extLst>
          </p:cNvPr>
          <p:cNvSpPr>
            <a:spLocks noGrp="1"/>
          </p:cNvSpPr>
          <p:nvPr>
            <p:ph type="body" sz="quarter" idx="14"/>
          </p:nvPr>
        </p:nvSpPr>
        <p:spPr>
          <a:xfrm>
            <a:off x="5981123" y="1727870"/>
            <a:ext cx="5694938" cy="387798"/>
          </a:xfrm>
        </p:spPr>
        <p:txBody>
          <a:bodyPr/>
          <a:lstStyle/>
          <a:p>
            <a:r>
              <a:rPr lang="en-GB" sz="2800" dirty="0"/>
              <a:t>When do I need to do an upgrade?</a:t>
            </a:r>
          </a:p>
        </p:txBody>
      </p:sp>
      <p:sp>
        <p:nvSpPr>
          <p:cNvPr id="9" name="Text Placeholder 8">
            <a:extLst>
              <a:ext uri="{FF2B5EF4-FFF2-40B4-BE49-F238E27FC236}">
                <a16:creationId xmlns:a16="http://schemas.microsoft.com/office/drawing/2014/main" id="{2D2A7EA1-06DD-AA81-9566-E6608AC7AB68}"/>
              </a:ext>
            </a:extLst>
          </p:cNvPr>
          <p:cNvSpPr>
            <a:spLocks noGrp="1"/>
          </p:cNvSpPr>
          <p:nvPr>
            <p:ph type="body" sz="quarter" idx="15"/>
          </p:nvPr>
        </p:nvSpPr>
        <p:spPr>
          <a:xfrm>
            <a:off x="5292870" y="2392667"/>
            <a:ext cx="914400" cy="387798"/>
          </a:xfrm>
        </p:spPr>
        <p:txBody>
          <a:bodyPr/>
          <a:lstStyle/>
          <a:p>
            <a:r>
              <a:rPr lang="en-GB" sz="2800" dirty="0"/>
              <a:t>03</a:t>
            </a:r>
          </a:p>
        </p:txBody>
      </p:sp>
      <p:sp>
        <p:nvSpPr>
          <p:cNvPr id="10" name="Text Placeholder 9">
            <a:extLst>
              <a:ext uri="{FF2B5EF4-FFF2-40B4-BE49-F238E27FC236}">
                <a16:creationId xmlns:a16="http://schemas.microsoft.com/office/drawing/2014/main" id="{E9BFBF2A-CF38-2CAE-E69B-6DF00092ABAD}"/>
              </a:ext>
            </a:extLst>
          </p:cNvPr>
          <p:cNvSpPr>
            <a:spLocks noGrp="1"/>
          </p:cNvSpPr>
          <p:nvPr>
            <p:ph type="body" sz="quarter" idx="16"/>
          </p:nvPr>
        </p:nvSpPr>
        <p:spPr>
          <a:xfrm>
            <a:off x="5981122" y="2392667"/>
            <a:ext cx="5694938" cy="387798"/>
          </a:xfrm>
        </p:spPr>
        <p:txBody>
          <a:bodyPr/>
          <a:lstStyle/>
          <a:p>
            <a:r>
              <a:rPr lang="en-GB" sz="2800" dirty="0"/>
              <a:t>Beating the budget?</a:t>
            </a:r>
          </a:p>
        </p:txBody>
      </p:sp>
      <p:sp>
        <p:nvSpPr>
          <p:cNvPr id="11" name="Text Placeholder 10">
            <a:extLst>
              <a:ext uri="{FF2B5EF4-FFF2-40B4-BE49-F238E27FC236}">
                <a16:creationId xmlns:a16="http://schemas.microsoft.com/office/drawing/2014/main" id="{9BD4B59D-F431-5615-E9F9-D2DC73EE2083}"/>
              </a:ext>
            </a:extLst>
          </p:cNvPr>
          <p:cNvSpPr>
            <a:spLocks noGrp="1"/>
          </p:cNvSpPr>
          <p:nvPr>
            <p:ph type="body" sz="quarter" idx="17"/>
          </p:nvPr>
        </p:nvSpPr>
        <p:spPr>
          <a:xfrm>
            <a:off x="5292869" y="3059428"/>
            <a:ext cx="914400" cy="387798"/>
          </a:xfrm>
        </p:spPr>
        <p:txBody>
          <a:bodyPr/>
          <a:lstStyle/>
          <a:p>
            <a:r>
              <a:rPr lang="en-GB" sz="2800" dirty="0"/>
              <a:t>04</a:t>
            </a:r>
          </a:p>
        </p:txBody>
      </p:sp>
      <p:sp>
        <p:nvSpPr>
          <p:cNvPr id="12" name="Text Placeholder 11">
            <a:extLst>
              <a:ext uri="{FF2B5EF4-FFF2-40B4-BE49-F238E27FC236}">
                <a16:creationId xmlns:a16="http://schemas.microsoft.com/office/drawing/2014/main" id="{334E2008-B525-D97F-5476-47847AA351D5}"/>
              </a:ext>
            </a:extLst>
          </p:cNvPr>
          <p:cNvSpPr>
            <a:spLocks noGrp="1"/>
          </p:cNvSpPr>
          <p:nvPr>
            <p:ph type="body" sz="quarter" idx="18"/>
          </p:nvPr>
        </p:nvSpPr>
        <p:spPr>
          <a:xfrm>
            <a:off x="5981121" y="3059428"/>
            <a:ext cx="5694938" cy="387798"/>
          </a:xfrm>
        </p:spPr>
        <p:txBody>
          <a:bodyPr/>
          <a:lstStyle/>
          <a:p>
            <a:r>
              <a:rPr lang="en-GB" sz="2800" dirty="0"/>
              <a:t>What are the key decisions?</a:t>
            </a:r>
          </a:p>
        </p:txBody>
      </p:sp>
      <p:sp>
        <p:nvSpPr>
          <p:cNvPr id="13" name="Text Placeholder 12">
            <a:extLst>
              <a:ext uri="{FF2B5EF4-FFF2-40B4-BE49-F238E27FC236}">
                <a16:creationId xmlns:a16="http://schemas.microsoft.com/office/drawing/2014/main" id="{B6E876E2-51FA-BD5C-EA49-32330F2D3057}"/>
              </a:ext>
            </a:extLst>
          </p:cNvPr>
          <p:cNvSpPr>
            <a:spLocks noGrp="1"/>
          </p:cNvSpPr>
          <p:nvPr>
            <p:ph type="body" sz="quarter" idx="19"/>
          </p:nvPr>
        </p:nvSpPr>
        <p:spPr>
          <a:xfrm>
            <a:off x="5292869" y="3724225"/>
            <a:ext cx="914400" cy="387798"/>
          </a:xfrm>
        </p:spPr>
        <p:txBody>
          <a:bodyPr/>
          <a:lstStyle/>
          <a:p>
            <a:r>
              <a:rPr lang="en-GB" sz="2800" dirty="0"/>
              <a:t>05</a:t>
            </a:r>
          </a:p>
        </p:txBody>
      </p:sp>
      <p:sp>
        <p:nvSpPr>
          <p:cNvPr id="14" name="Text Placeholder 13">
            <a:extLst>
              <a:ext uri="{FF2B5EF4-FFF2-40B4-BE49-F238E27FC236}">
                <a16:creationId xmlns:a16="http://schemas.microsoft.com/office/drawing/2014/main" id="{057CC78C-78B1-D33E-029D-683131884BB9}"/>
              </a:ext>
            </a:extLst>
          </p:cNvPr>
          <p:cNvSpPr>
            <a:spLocks noGrp="1"/>
          </p:cNvSpPr>
          <p:nvPr>
            <p:ph type="body" sz="quarter" idx="20"/>
          </p:nvPr>
        </p:nvSpPr>
        <p:spPr>
          <a:xfrm>
            <a:off x="5981121" y="3724225"/>
            <a:ext cx="5694938" cy="387798"/>
          </a:xfrm>
        </p:spPr>
        <p:txBody>
          <a:bodyPr/>
          <a:lstStyle/>
          <a:p>
            <a:r>
              <a:rPr lang="en-GB" sz="2800" dirty="0"/>
              <a:t>The role of infrastructure?</a:t>
            </a:r>
          </a:p>
        </p:txBody>
      </p:sp>
      <p:sp>
        <p:nvSpPr>
          <p:cNvPr id="15" name="Footer Placeholder 14">
            <a:extLst>
              <a:ext uri="{FF2B5EF4-FFF2-40B4-BE49-F238E27FC236}">
                <a16:creationId xmlns:a16="http://schemas.microsoft.com/office/drawing/2014/main" id="{E5D1F055-49F6-DB07-BA4A-86095528AA80}"/>
              </a:ext>
            </a:extLst>
          </p:cNvPr>
          <p:cNvSpPr>
            <a:spLocks noGrp="1"/>
          </p:cNvSpPr>
          <p:nvPr>
            <p:ph type="ftr" sz="quarter" idx="10"/>
          </p:nvPr>
        </p:nvSpPr>
        <p:spPr/>
        <p:txBody>
          <a:bodyPr/>
          <a:lstStyle/>
          <a:p>
            <a:r>
              <a:rPr lang="en-GB" dirty="0"/>
              <a:t>THE NO-NONSENSE GUIDE TO SITECORE DXP UPGRADES </a:t>
            </a:r>
          </a:p>
        </p:txBody>
      </p:sp>
      <p:sp>
        <p:nvSpPr>
          <p:cNvPr id="2" name="Text Placeholder 12">
            <a:extLst>
              <a:ext uri="{FF2B5EF4-FFF2-40B4-BE49-F238E27FC236}">
                <a16:creationId xmlns:a16="http://schemas.microsoft.com/office/drawing/2014/main" id="{385C8953-AB89-75B3-ABC6-0037C92BDED1}"/>
              </a:ext>
            </a:extLst>
          </p:cNvPr>
          <p:cNvSpPr txBox="1">
            <a:spLocks/>
          </p:cNvSpPr>
          <p:nvPr/>
        </p:nvSpPr>
        <p:spPr>
          <a:xfrm>
            <a:off x="5292869" y="4389022"/>
            <a:ext cx="914400" cy="387798"/>
          </a:xfrm>
          <a:prstGeom prst="rect">
            <a:avLst/>
          </a:prstGeom>
        </p:spPr>
        <p:txBody>
          <a:bodyPr vert="horz"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4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06</a:t>
            </a:r>
          </a:p>
        </p:txBody>
      </p:sp>
      <p:sp>
        <p:nvSpPr>
          <p:cNvPr id="3" name="Text Placeholder 13">
            <a:extLst>
              <a:ext uri="{FF2B5EF4-FFF2-40B4-BE49-F238E27FC236}">
                <a16:creationId xmlns:a16="http://schemas.microsoft.com/office/drawing/2014/main" id="{B53CBCF0-F572-429C-D73E-B2F52ADC849F}"/>
              </a:ext>
            </a:extLst>
          </p:cNvPr>
          <p:cNvSpPr txBox="1">
            <a:spLocks/>
          </p:cNvSpPr>
          <p:nvPr/>
        </p:nvSpPr>
        <p:spPr>
          <a:xfrm>
            <a:off x="5981121" y="4389022"/>
            <a:ext cx="5694938" cy="77559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What if your upgrade made operations easier?</a:t>
            </a:r>
          </a:p>
        </p:txBody>
      </p:sp>
      <p:sp>
        <p:nvSpPr>
          <p:cNvPr id="16" name="Text Placeholder 12">
            <a:extLst>
              <a:ext uri="{FF2B5EF4-FFF2-40B4-BE49-F238E27FC236}">
                <a16:creationId xmlns:a16="http://schemas.microsoft.com/office/drawing/2014/main" id="{ED9EC565-C1AD-B2EE-A500-C5EFE2A4A40E}"/>
              </a:ext>
            </a:extLst>
          </p:cNvPr>
          <p:cNvSpPr txBox="1">
            <a:spLocks/>
          </p:cNvSpPr>
          <p:nvPr/>
        </p:nvSpPr>
        <p:spPr>
          <a:xfrm>
            <a:off x="5292873" y="5341697"/>
            <a:ext cx="914400" cy="387798"/>
          </a:xfrm>
          <a:prstGeom prst="rect">
            <a:avLst/>
          </a:prstGeom>
        </p:spPr>
        <p:txBody>
          <a:bodyPr vert="horz"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4800" kern="1200">
                <a:solidFill>
                  <a:schemeClr val="tx1">
                    <a:lumMod val="50000"/>
                    <a:lumOff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07</a:t>
            </a:r>
          </a:p>
        </p:txBody>
      </p:sp>
      <p:sp>
        <p:nvSpPr>
          <p:cNvPr id="17" name="Text Placeholder 13">
            <a:extLst>
              <a:ext uri="{FF2B5EF4-FFF2-40B4-BE49-F238E27FC236}">
                <a16:creationId xmlns:a16="http://schemas.microsoft.com/office/drawing/2014/main" id="{45EB2227-BB55-70B9-8B49-83323E43DEAC}"/>
              </a:ext>
            </a:extLst>
          </p:cNvPr>
          <p:cNvSpPr txBox="1">
            <a:spLocks/>
          </p:cNvSpPr>
          <p:nvPr/>
        </p:nvSpPr>
        <p:spPr>
          <a:xfrm>
            <a:off x="5981125" y="5341697"/>
            <a:ext cx="5694938" cy="3877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4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Getting started</a:t>
            </a:r>
          </a:p>
        </p:txBody>
      </p:sp>
    </p:spTree>
    <p:extLst>
      <p:ext uri="{BB962C8B-B14F-4D97-AF65-F5344CB8AC3E}">
        <p14:creationId xmlns:p14="http://schemas.microsoft.com/office/powerpoint/2010/main" val="161613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F295219-9564-C7CF-1FCF-899A6C4672C3}"/>
              </a:ext>
            </a:extLst>
          </p:cNvPr>
          <p:cNvSpPr>
            <a:spLocks noGrp="1"/>
          </p:cNvSpPr>
          <p:nvPr>
            <p:ph type="title"/>
          </p:nvPr>
        </p:nvSpPr>
        <p:spPr>
          <a:xfrm>
            <a:off x="515938" y="522076"/>
            <a:ext cx="5040312" cy="443198"/>
          </a:xfrm>
        </p:spPr>
        <p:txBody>
          <a:bodyPr/>
          <a:lstStyle/>
          <a:p>
            <a:r>
              <a:rPr lang="en-GB" dirty="0"/>
              <a:t>Why Upgrading Matters</a:t>
            </a:r>
          </a:p>
        </p:txBody>
      </p:sp>
      <p:sp>
        <p:nvSpPr>
          <p:cNvPr id="3" name="Footer Placeholder 2">
            <a:extLst>
              <a:ext uri="{FF2B5EF4-FFF2-40B4-BE49-F238E27FC236}">
                <a16:creationId xmlns:a16="http://schemas.microsoft.com/office/drawing/2014/main" id="{B830BA40-2E70-3FD2-3545-70FC41F237BB}"/>
              </a:ext>
            </a:extLst>
          </p:cNvPr>
          <p:cNvSpPr>
            <a:spLocks noGrp="1"/>
          </p:cNvSpPr>
          <p:nvPr>
            <p:ph type="ftr" sz="quarter" idx="10"/>
          </p:nvPr>
        </p:nvSpPr>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57749DA0-7809-73A3-603D-5EA0C7B3D218}"/>
              </a:ext>
            </a:extLst>
          </p:cNvPr>
          <p:cNvSpPr>
            <a:spLocks noGrp="1"/>
          </p:cNvSpPr>
          <p:nvPr>
            <p:ph type="body" sz="quarter" idx="12"/>
          </p:nvPr>
        </p:nvSpPr>
        <p:spPr>
          <a:xfrm>
            <a:off x="515938" y="2749641"/>
            <a:ext cx="5327650" cy="1495794"/>
          </a:xfrm>
        </p:spPr>
        <p:txBody>
          <a:bodyPr/>
          <a:lstStyle/>
          <a:p>
            <a:r>
              <a:rPr lang="en-GB" sz="1200" dirty="0"/>
              <a:t>Technology is always on the move, staying ahead isn’t just about keeping up - it’s about seizing new opportunities to lead and innovate.</a:t>
            </a:r>
            <a:br>
              <a:rPr lang="en-GB" sz="1200" dirty="0"/>
            </a:br>
            <a:br>
              <a:rPr lang="en-GB" sz="1200" dirty="0"/>
            </a:br>
            <a:r>
              <a:rPr lang="en-GB" sz="1200" dirty="0"/>
              <a:t>Keeping your Sitecore platform up-to-date is essential for security, performance, and delivering exceptional customer experiences. It ensures your business benefits from the latest features and performance enhancements. It provides compliance with Sitecore’s support windows and in many cases your industry regulations.</a:t>
            </a:r>
            <a:br>
              <a:rPr lang="en-GB" sz="1200" dirty="0"/>
            </a:br>
            <a:endParaRPr lang="en-GB" sz="1200" dirty="0"/>
          </a:p>
        </p:txBody>
      </p:sp>
      <p:sp>
        <p:nvSpPr>
          <p:cNvPr id="16" name="Text Placeholder 15">
            <a:extLst>
              <a:ext uri="{FF2B5EF4-FFF2-40B4-BE49-F238E27FC236}">
                <a16:creationId xmlns:a16="http://schemas.microsoft.com/office/drawing/2014/main" id="{92C54FFA-7447-A1C7-A03D-8B76BFC20A7C}"/>
              </a:ext>
            </a:extLst>
          </p:cNvPr>
          <p:cNvSpPr>
            <a:spLocks noGrp="1"/>
          </p:cNvSpPr>
          <p:nvPr>
            <p:ph type="body" sz="quarter" idx="14"/>
          </p:nvPr>
        </p:nvSpPr>
        <p:spPr>
          <a:xfrm>
            <a:off x="6348414" y="2757015"/>
            <a:ext cx="5327650" cy="1828193"/>
          </a:xfrm>
        </p:spPr>
        <p:txBody>
          <a:bodyPr/>
          <a:lstStyle/>
          <a:p>
            <a:r>
              <a:rPr lang="en-GB" sz="1200" dirty="0"/>
              <a:t>However, many organizations struggle when it comes to upgrades because they come with lengthy timelines, unexpected costs, and operational disruptions. The good news? There’s another way one that might not have been on your radar before.</a:t>
            </a:r>
            <a:br>
              <a:rPr lang="en-GB" sz="1200" dirty="0"/>
            </a:br>
            <a:br>
              <a:rPr lang="en-GB" sz="1200" dirty="0"/>
            </a:br>
            <a:r>
              <a:rPr lang="en-GB" sz="1200" dirty="0"/>
              <a:t>This guide is designed for CTOs, IT teams, and DevOps leaders who need to navigate Sitecore upgrades from both a business and technical perspective. We’ll walk you through the key questions for an upgrade process, from understanding when and why to upgrade to key decisions that you will need to make, we’ll highlight why leveraging proven processes and solutions will provide you a seamless experience.</a:t>
            </a:r>
          </a:p>
        </p:txBody>
      </p:sp>
    </p:spTree>
    <p:extLst>
      <p:ext uri="{BB962C8B-B14F-4D97-AF65-F5344CB8AC3E}">
        <p14:creationId xmlns:p14="http://schemas.microsoft.com/office/powerpoint/2010/main" val="158218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D5D9F-B764-10F3-D341-CEEF7F5892D7}"/>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9153D6D-876D-6A09-8419-1120E52EF2CC}"/>
              </a:ex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A1E325D1-69F9-0986-2B8F-DB6D188BFCF9}"/>
              </a:ext>
            </a:extLst>
          </p:cNvPr>
          <p:cNvSpPr>
            <a:spLocks noGrp="1"/>
          </p:cNvSpPr>
          <p:nvPr>
            <p:ph type="title"/>
          </p:nvPr>
        </p:nvSpPr>
        <p:spPr>
          <a:xfrm>
            <a:off x="1768577" y="2037172"/>
            <a:ext cx="8654846" cy="2783657"/>
          </a:xfrm>
        </p:spPr>
        <p:txBody>
          <a:bodyPr/>
          <a:lstStyle/>
          <a:p>
            <a:r>
              <a:rPr lang="en-GB" sz="3600" dirty="0"/>
              <a:t>“</a:t>
            </a:r>
            <a:r>
              <a:rPr lang="en-GB" sz="3600" dirty="0" err="1"/>
              <a:t>Dataweavers</a:t>
            </a:r>
            <a:r>
              <a:rPr lang="en-GB" sz="3600" dirty="0"/>
              <a:t> removed the burden of infrastructure maintenance, letting us focus on what we do best.”</a:t>
            </a:r>
          </a:p>
        </p:txBody>
      </p:sp>
      <p:sp>
        <p:nvSpPr>
          <p:cNvPr id="4" name="Text Placeholder 3">
            <a:extLst>
              <a:ext uri="{FF2B5EF4-FFF2-40B4-BE49-F238E27FC236}">
                <a16:creationId xmlns:a16="http://schemas.microsoft.com/office/drawing/2014/main" id="{3639B92F-2DB2-E215-B314-1F0FE3CFED40}"/>
              </a:ext>
            </a:extLst>
          </p:cNvPr>
          <p:cNvSpPr>
            <a:spLocks noGrp="1"/>
          </p:cNvSpPr>
          <p:nvPr>
            <p:ph type="body" sz="quarter" idx="13"/>
          </p:nvPr>
        </p:nvSpPr>
        <p:spPr>
          <a:xfrm>
            <a:off x="2136057" y="4112030"/>
            <a:ext cx="7149952" cy="222177"/>
          </a:xfrm>
        </p:spPr>
        <p:txBody>
          <a:bodyPr/>
          <a:lstStyle/>
          <a:p>
            <a:r>
              <a:rPr lang="en-GB" dirty="0"/>
              <a:t>SENIOR SOFTWARE DEVELOPMENT MANAGER, LONDON &amp; PARTNERS</a:t>
            </a:r>
          </a:p>
        </p:txBody>
      </p:sp>
    </p:spTree>
    <p:extLst>
      <p:ext uri="{BB962C8B-B14F-4D97-AF65-F5344CB8AC3E}">
        <p14:creationId xmlns:p14="http://schemas.microsoft.com/office/powerpoint/2010/main" val="57974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6CD63BD-FAA0-246C-97C3-9BFAF728E7D3}"/>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80273F3-318A-AC3C-D914-EA2480FB2584}"/>
              </a:ext>
            </a:extLst>
          </p:cNvPr>
          <p:cNvSpPr>
            <a:spLocks noGrp="1"/>
          </p:cNvSpPr>
          <p:nvPr>
            <p:ph type="title"/>
          </p:nvPr>
        </p:nvSpPr>
        <p:spPr>
          <a:xfrm>
            <a:off x="515938" y="522076"/>
            <a:ext cx="7740650" cy="886397"/>
          </a:xfrm>
        </p:spPr>
        <p:txBody>
          <a:bodyPr/>
          <a:lstStyle/>
          <a:p>
            <a:r>
              <a:rPr lang="en-GB" dirty="0"/>
              <a:t>When do I need to do a Sitecore upgrade and how long does it take?</a:t>
            </a:r>
          </a:p>
        </p:txBody>
      </p:sp>
      <p:sp>
        <p:nvSpPr>
          <p:cNvPr id="3" name="Footer Placeholder 2">
            <a:extLst>
              <a:ext uri="{FF2B5EF4-FFF2-40B4-BE49-F238E27FC236}">
                <a16:creationId xmlns:a16="http://schemas.microsoft.com/office/drawing/2014/main" id="{EA64C3E9-1D71-791B-7C71-C8B22630ECCD}"/>
              </a:ext>
            </a:extLst>
          </p:cNvPr>
          <p:cNvSpPr>
            <a:spLocks noGrp="1"/>
          </p:cNvSpPr>
          <p:nvPr>
            <p:ph type="ftr" sz="quarter" idx="10"/>
          </p:nvPr>
        </p:nvSpPr>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5966EEDB-FB9F-EAD7-3260-E44D96D9B2B0}"/>
              </a:ext>
            </a:extLst>
          </p:cNvPr>
          <p:cNvSpPr>
            <a:spLocks noGrp="1"/>
          </p:cNvSpPr>
          <p:nvPr>
            <p:ph type="body" sz="quarter" idx="12"/>
          </p:nvPr>
        </p:nvSpPr>
        <p:spPr>
          <a:xfrm>
            <a:off x="515938" y="2749641"/>
            <a:ext cx="5327650" cy="2894639"/>
          </a:xfrm>
        </p:spPr>
        <p:txBody>
          <a:bodyPr/>
          <a:lstStyle/>
          <a:p>
            <a:r>
              <a:rPr lang="en-GB" sz="1100" dirty="0"/>
              <a:t>Upgrading isn’t just about keeping the lights on, it’s about keeping your platform secure, scalable, and future-ready.</a:t>
            </a:r>
            <a:br>
              <a:rPr lang="en-GB" sz="1100" dirty="0"/>
            </a:br>
            <a:br>
              <a:rPr lang="en-GB" sz="1100" dirty="0"/>
            </a:br>
            <a:r>
              <a:rPr lang="en-GB" sz="1100" dirty="0"/>
              <a:t>Sitecore’s Product Support Lifecycle determines when support ends, and running outdated versions means security gaps, compliance risks, and rising costs.</a:t>
            </a:r>
            <a:br>
              <a:rPr lang="en-GB" sz="1100" dirty="0"/>
            </a:br>
            <a:br>
              <a:rPr lang="en-GB" sz="1100" dirty="0"/>
            </a:br>
            <a:r>
              <a:rPr lang="en-GB" sz="1100" dirty="0"/>
              <a:t>Sitecore follows a structured Product Support Lifecycle, consisting of three phases:</a:t>
            </a:r>
          </a:p>
          <a:p>
            <a:pPr marL="171450" indent="-171450">
              <a:buFont typeface="Wingdings" panose="05000000000000000000" pitchFamily="2" charset="2"/>
              <a:buChar char="§"/>
            </a:pPr>
            <a:r>
              <a:rPr lang="en-GB" sz="1100" dirty="0"/>
              <a:t>Mainstream Support: Full updates and fixes for 3 years.</a:t>
            </a:r>
          </a:p>
          <a:p>
            <a:pPr marL="171450" indent="-171450">
              <a:buFont typeface="Wingdings" panose="05000000000000000000" pitchFamily="2" charset="2"/>
              <a:buChar char="§"/>
            </a:pPr>
            <a:r>
              <a:rPr lang="en-GB" sz="1100" dirty="0"/>
              <a:t>Extended Support: Limited updates for an additional 3 years.</a:t>
            </a:r>
          </a:p>
          <a:p>
            <a:pPr marL="171450" indent="-171450">
              <a:buFont typeface="Wingdings" panose="05000000000000000000" pitchFamily="2" charset="2"/>
              <a:buChar char="§"/>
            </a:pPr>
            <a:r>
              <a:rPr lang="en-GB" sz="1100" dirty="0"/>
              <a:t>Unsupported Phase: No security patches, leading to compliance risks.</a:t>
            </a:r>
          </a:p>
          <a:p>
            <a:br>
              <a:rPr lang="en-GB" sz="1100" dirty="0"/>
            </a:br>
            <a:r>
              <a:rPr lang="en-GB" sz="1100" dirty="0"/>
              <a:t>For organizations on Sitecore 9.3 or earlier, upgrading should be a priority, as security updates and support are no longer available for earlier versions and 9.3 expires at the end of 2025. Planning now is essential.</a:t>
            </a:r>
            <a:br>
              <a:rPr lang="en-GB" sz="1100" dirty="0"/>
            </a:br>
            <a:br>
              <a:rPr lang="en-GB" sz="1100" dirty="0"/>
            </a:br>
            <a:r>
              <a:rPr lang="en-GB" sz="1100" dirty="0"/>
              <a:t>The duration of a Sitecore upgrade depends on implementation complexity.</a:t>
            </a:r>
            <a:br>
              <a:rPr lang="en-GB" sz="1100" dirty="0"/>
            </a:br>
            <a:br>
              <a:rPr lang="en-GB" sz="1100" dirty="0"/>
            </a:br>
            <a:r>
              <a:rPr lang="en-GB" sz="1100" dirty="0"/>
              <a:t>The table on the right compares average upgrade timelines using Fusion, which leverages templates and automation to significantly accelerate the process.</a:t>
            </a:r>
          </a:p>
        </p:txBody>
      </p:sp>
      <p:grpSp>
        <p:nvGrpSpPr>
          <p:cNvPr id="2" name="Group 1">
            <a:extLst>
              <a:ext uri="{FF2B5EF4-FFF2-40B4-BE49-F238E27FC236}">
                <a16:creationId xmlns:a16="http://schemas.microsoft.com/office/drawing/2014/main" id="{4CABE2AA-8FE3-0E13-6C35-55B58391831B}"/>
              </a:ext>
            </a:extLst>
          </p:cNvPr>
          <p:cNvGrpSpPr/>
          <p:nvPr/>
        </p:nvGrpSpPr>
        <p:grpSpPr>
          <a:xfrm>
            <a:off x="6348414" y="2757015"/>
            <a:ext cx="5327650" cy="2601230"/>
            <a:chOff x="6348414" y="2757015"/>
            <a:chExt cx="5327650" cy="2601230"/>
          </a:xfrm>
        </p:grpSpPr>
        <p:sp>
          <p:nvSpPr>
            <p:cNvPr id="5" name="Rectangle: Rounded Corners 4">
              <a:extLst>
                <a:ext uri="{FF2B5EF4-FFF2-40B4-BE49-F238E27FC236}">
                  <a16:creationId xmlns:a16="http://schemas.microsoft.com/office/drawing/2014/main" id="{2206C692-0553-A91B-156F-602BA116033A}"/>
                </a:ext>
              </a:extLst>
            </p:cNvPr>
            <p:cNvSpPr/>
            <p:nvPr/>
          </p:nvSpPr>
          <p:spPr>
            <a:xfrm>
              <a:off x="6348414" y="2757015"/>
              <a:ext cx="5327650" cy="2601230"/>
            </a:xfrm>
            <a:prstGeom prst="roundRect">
              <a:avLst>
                <a:gd name="adj" fmla="val 11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nchorCtr="0">
              <a:noAutofit/>
            </a:bodyPr>
            <a:lstStyle/>
            <a:p>
              <a:r>
                <a:rPr lang="en-GB" sz="1200" dirty="0">
                  <a:solidFill>
                    <a:schemeClr val="tx1"/>
                  </a:solidFill>
                  <a:latin typeface="+mj-lt"/>
                </a:rPr>
                <a:t>Expected Upgrade Timelines</a:t>
              </a:r>
            </a:p>
          </p:txBody>
        </p:sp>
        <p:sp>
          <p:nvSpPr>
            <p:cNvPr id="7" name="Rectangle: Rounded Corners 6">
              <a:extLst>
                <a:ext uri="{FF2B5EF4-FFF2-40B4-BE49-F238E27FC236}">
                  <a16:creationId xmlns:a16="http://schemas.microsoft.com/office/drawing/2014/main" id="{C4D222A7-BFB9-06AD-D339-843E29CFC6D1}"/>
                </a:ext>
              </a:extLst>
            </p:cNvPr>
            <p:cNvSpPr/>
            <p:nvPr/>
          </p:nvSpPr>
          <p:spPr>
            <a:xfrm>
              <a:off x="8222673" y="3781886"/>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3+ MONTHS</a:t>
              </a:r>
            </a:p>
          </p:txBody>
        </p:sp>
        <p:sp>
          <p:nvSpPr>
            <p:cNvPr id="9" name="Rectangle: Rounded Corners 8">
              <a:extLst>
                <a:ext uri="{FF2B5EF4-FFF2-40B4-BE49-F238E27FC236}">
                  <a16:creationId xmlns:a16="http://schemas.microsoft.com/office/drawing/2014/main" id="{A87E7F38-626F-7F41-C091-9C3E3D77F78C}"/>
                </a:ext>
              </a:extLst>
            </p:cNvPr>
            <p:cNvSpPr/>
            <p:nvPr/>
          </p:nvSpPr>
          <p:spPr>
            <a:xfrm>
              <a:off x="8222673" y="3524582"/>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TRADITIONAL TIMELINE</a:t>
              </a:r>
            </a:p>
          </p:txBody>
        </p:sp>
        <p:sp>
          <p:nvSpPr>
            <p:cNvPr id="10" name="Rectangle: Rounded Corners 9">
              <a:extLst>
                <a:ext uri="{FF2B5EF4-FFF2-40B4-BE49-F238E27FC236}">
                  <a16:creationId xmlns:a16="http://schemas.microsoft.com/office/drawing/2014/main" id="{82143228-0256-256A-9649-7971900C2763}"/>
                </a:ext>
              </a:extLst>
            </p:cNvPr>
            <p:cNvSpPr/>
            <p:nvPr/>
          </p:nvSpPr>
          <p:spPr>
            <a:xfrm>
              <a:off x="9897053" y="3781886"/>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6 WEEKS</a:t>
              </a:r>
            </a:p>
          </p:txBody>
        </p:sp>
        <p:sp>
          <p:nvSpPr>
            <p:cNvPr id="11" name="Rectangle: Rounded Corners 10">
              <a:extLst>
                <a:ext uri="{FF2B5EF4-FFF2-40B4-BE49-F238E27FC236}">
                  <a16:creationId xmlns:a16="http://schemas.microsoft.com/office/drawing/2014/main" id="{1EF3F4AD-3105-84BE-3523-5C13BDB67B40}"/>
                </a:ext>
              </a:extLst>
            </p:cNvPr>
            <p:cNvSpPr/>
            <p:nvPr/>
          </p:nvSpPr>
          <p:spPr>
            <a:xfrm>
              <a:off x="6548293" y="3781886"/>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EASY</a:t>
              </a:r>
            </a:p>
          </p:txBody>
        </p:sp>
        <p:sp>
          <p:nvSpPr>
            <p:cNvPr id="12" name="Rectangle: Rounded Corners 11">
              <a:extLst>
                <a:ext uri="{FF2B5EF4-FFF2-40B4-BE49-F238E27FC236}">
                  <a16:creationId xmlns:a16="http://schemas.microsoft.com/office/drawing/2014/main" id="{78A58260-4CF7-3465-1E24-967A6CF4C145}"/>
                </a:ext>
              </a:extLst>
            </p:cNvPr>
            <p:cNvSpPr/>
            <p:nvPr/>
          </p:nvSpPr>
          <p:spPr>
            <a:xfrm>
              <a:off x="6548294" y="3524582"/>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COMPLEXITY LEVEL</a:t>
              </a:r>
            </a:p>
          </p:txBody>
        </p:sp>
        <p:sp>
          <p:nvSpPr>
            <p:cNvPr id="13" name="Rectangle: Rounded Corners 12">
              <a:extLst>
                <a:ext uri="{FF2B5EF4-FFF2-40B4-BE49-F238E27FC236}">
                  <a16:creationId xmlns:a16="http://schemas.microsoft.com/office/drawing/2014/main" id="{CC71B7EC-339B-A006-9A49-3AD69FBFC948}"/>
                </a:ext>
              </a:extLst>
            </p:cNvPr>
            <p:cNvSpPr/>
            <p:nvPr/>
          </p:nvSpPr>
          <p:spPr>
            <a:xfrm>
              <a:off x="9897052" y="3524582"/>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WITH AUTOMATION</a:t>
              </a:r>
            </a:p>
          </p:txBody>
        </p:sp>
        <p:sp>
          <p:nvSpPr>
            <p:cNvPr id="17" name="Rectangle: Rounded Corners 16">
              <a:extLst>
                <a:ext uri="{FF2B5EF4-FFF2-40B4-BE49-F238E27FC236}">
                  <a16:creationId xmlns:a16="http://schemas.microsoft.com/office/drawing/2014/main" id="{65A3BE98-9550-176C-6255-F0EB1FD5C996}"/>
                </a:ext>
              </a:extLst>
            </p:cNvPr>
            <p:cNvSpPr/>
            <p:nvPr/>
          </p:nvSpPr>
          <p:spPr>
            <a:xfrm>
              <a:off x="8222673" y="4096593"/>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6+ MONTHS</a:t>
              </a:r>
            </a:p>
          </p:txBody>
        </p:sp>
        <p:sp>
          <p:nvSpPr>
            <p:cNvPr id="18" name="Rectangle: Rounded Corners 17">
              <a:extLst>
                <a:ext uri="{FF2B5EF4-FFF2-40B4-BE49-F238E27FC236}">
                  <a16:creationId xmlns:a16="http://schemas.microsoft.com/office/drawing/2014/main" id="{8DD67CD0-834A-BAB3-B1A4-640E1B4C5914}"/>
                </a:ext>
              </a:extLst>
            </p:cNvPr>
            <p:cNvSpPr/>
            <p:nvPr/>
          </p:nvSpPr>
          <p:spPr>
            <a:xfrm>
              <a:off x="9897053" y="4096593"/>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12 WEEKS</a:t>
              </a:r>
            </a:p>
          </p:txBody>
        </p:sp>
        <p:sp>
          <p:nvSpPr>
            <p:cNvPr id="19" name="Rectangle: Rounded Corners 18">
              <a:extLst>
                <a:ext uri="{FF2B5EF4-FFF2-40B4-BE49-F238E27FC236}">
                  <a16:creationId xmlns:a16="http://schemas.microsoft.com/office/drawing/2014/main" id="{2DFFB53F-1A06-464F-168A-0850E6D0D0BD}"/>
                </a:ext>
              </a:extLst>
            </p:cNvPr>
            <p:cNvSpPr/>
            <p:nvPr/>
          </p:nvSpPr>
          <p:spPr>
            <a:xfrm>
              <a:off x="6548293" y="4096593"/>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MEDIUM</a:t>
              </a:r>
            </a:p>
          </p:txBody>
        </p:sp>
        <p:sp>
          <p:nvSpPr>
            <p:cNvPr id="20" name="Rectangle: Rounded Corners 19">
              <a:extLst>
                <a:ext uri="{FF2B5EF4-FFF2-40B4-BE49-F238E27FC236}">
                  <a16:creationId xmlns:a16="http://schemas.microsoft.com/office/drawing/2014/main" id="{D071EFBE-0BEA-02A6-F8B0-8D6DB04380E6}"/>
                </a:ext>
              </a:extLst>
            </p:cNvPr>
            <p:cNvSpPr/>
            <p:nvPr/>
          </p:nvSpPr>
          <p:spPr>
            <a:xfrm>
              <a:off x="8222673" y="4411300"/>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9+ MONTHS</a:t>
              </a:r>
            </a:p>
          </p:txBody>
        </p:sp>
        <p:sp>
          <p:nvSpPr>
            <p:cNvPr id="21" name="Rectangle: Rounded Corners 20">
              <a:extLst>
                <a:ext uri="{FF2B5EF4-FFF2-40B4-BE49-F238E27FC236}">
                  <a16:creationId xmlns:a16="http://schemas.microsoft.com/office/drawing/2014/main" id="{AD2B0918-4ED6-9D74-4512-06A5B20470D0}"/>
                </a:ext>
              </a:extLst>
            </p:cNvPr>
            <p:cNvSpPr/>
            <p:nvPr/>
          </p:nvSpPr>
          <p:spPr>
            <a:xfrm>
              <a:off x="9897053" y="4411300"/>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14 WEEKS</a:t>
              </a:r>
            </a:p>
          </p:txBody>
        </p:sp>
        <p:sp>
          <p:nvSpPr>
            <p:cNvPr id="22" name="Rectangle: Rounded Corners 21">
              <a:extLst>
                <a:ext uri="{FF2B5EF4-FFF2-40B4-BE49-F238E27FC236}">
                  <a16:creationId xmlns:a16="http://schemas.microsoft.com/office/drawing/2014/main" id="{304E82F4-8702-500D-74C7-BFD98F8A814C}"/>
                </a:ext>
              </a:extLst>
            </p:cNvPr>
            <p:cNvSpPr/>
            <p:nvPr/>
          </p:nvSpPr>
          <p:spPr>
            <a:xfrm>
              <a:off x="6548293" y="4411300"/>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HIGHLY COMPLEX </a:t>
              </a:r>
            </a:p>
          </p:txBody>
        </p:sp>
      </p:grpSp>
    </p:spTree>
    <p:extLst>
      <p:ext uri="{BB962C8B-B14F-4D97-AF65-F5344CB8AC3E}">
        <p14:creationId xmlns:p14="http://schemas.microsoft.com/office/powerpoint/2010/main" val="32182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AF89EA4-F170-B2FF-C54B-2EED07470CE7}"/>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C706F52-4A47-36CB-31AA-E24F490725F8}"/>
              </a:ext>
            </a:extLst>
          </p:cNvPr>
          <p:cNvSpPr>
            <a:spLocks noGrp="1"/>
          </p:cNvSpPr>
          <p:nvPr>
            <p:ph type="title"/>
          </p:nvPr>
        </p:nvSpPr>
        <p:spPr>
          <a:xfrm>
            <a:off x="515938" y="522288"/>
            <a:ext cx="5040312" cy="886397"/>
          </a:xfrm>
        </p:spPr>
        <p:txBody>
          <a:bodyPr/>
          <a:lstStyle/>
          <a:p>
            <a:r>
              <a:rPr lang="en-GB" dirty="0"/>
              <a:t>Beating the Big Upgrade Budget</a:t>
            </a:r>
          </a:p>
        </p:txBody>
      </p:sp>
      <p:sp>
        <p:nvSpPr>
          <p:cNvPr id="3" name="Footer Placeholder 2">
            <a:extLst>
              <a:ext uri="{FF2B5EF4-FFF2-40B4-BE49-F238E27FC236}">
                <a16:creationId xmlns:a16="http://schemas.microsoft.com/office/drawing/2014/main" id="{4F0B01FF-9E01-7C97-0C44-5295F33E986F}"/>
              </a:ext>
            </a:extLst>
          </p:cNvPr>
          <p:cNvSpPr>
            <a:spLocks noGrp="1"/>
          </p:cNvSpPr>
          <p:nvPr>
            <p:ph type="ftr" sz="quarter" idx="10"/>
          </p:nvPr>
        </p:nvSpPr>
        <p:spPr>
          <a:xfrm>
            <a:off x="1441450" y="6212813"/>
            <a:ext cx="4114800" cy="123111"/>
          </a:xfrm>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703292F2-9E18-33B1-BD51-A6C7BD976D9B}"/>
              </a:ext>
            </a:extLst>
          </p:cNvPr>
          <p:cNvSpPr>
            <a:spLocks noGrp="1"/>
          </p:cNvSpPr>
          <p:nvPr>
            <p:ph type="body" sz="quarter" idx="12"/>
          </p:nvPr>
        </p:nvSpPr>
        <p:spPr>
          <a:xfrm>
            <a:off x="515938" y="2458604"/>
            <a:ext cx="5327650" cy="415498"/>
          </a:xfrm>
        </p:spPr>
        <p:txBody>
          <a:bodyPr/>
          <a:lstStyle/>
          <a:p>
            <a:r>
              <a:rPr lang="en-GB" sz="1000" dirty="0"/>
              <a:t>One of the biggest concerns around Sitecore upgrades is cost. We’ve seen traditional upgrades consume up to $500k and still run over. How much should you budget? What is the impact of lost productivity on your team?</a:t>
            </a:r>
          </a:p>
        </p:txBody>
      </p:sp>
      <p:sp>
        <p:nvSpPr>
          <p:cNvPr id="26" name="Text Placeholder 25">
            <a:extLst>
              <a:ext uri="{FF2B5EF4-FFF2-40B4-BE49-F238E27FC236}">
                <a16:creationId xmlns:a16="http://schemas.microsoft.com/office/drawing/2014/main" id="{52F9B87A-09CC-44AD-CE3D-AA2CEF4713FF}"/>
              </a:ext>
            </a:extLst>
          </p:cNvPr>
          <p:cNvSpPr>
            <a:spLocks noGrp="1"/>
          </p:cNvSpPr>
          <p:nvPr>
            <p:ph type="body" sz="quarter" idx="14"/>
          </p:nvPr>
        </p:nvSpPr>
        <p:spPr>
          <a:xfrm>
            <a:off x="6348414" y="2466069"/>
            <a:ext cx="5327650" cy="415498"/>
          </a:xfrm>
        </p:spPr>
        <p:txBody>
          <a:bodyPr/>
          <a:lstStyle/>
          <a:p>
            <a:r>
              <a:rPr lang="en-GB" sz="1000" dirty="0"/>
              <a:t>A proven process with built-in automation, that doesn’t distract your team, is driven by tools that will completely mitigate these challenges and results in a successful upgrade delivered at a fraction of the time and cost.</a:t>
            </a:r>
          </a:p>
        </p:txBody>
      </p:sp>
      <p:sp>
        <p:nvSpPr>
          <p:cNvPr id="5" name="Rectangle: Rounded Corners 4">
            <a:extLst>
              <a:ext uri="{FF2B5EF4-FFF2-40B4-BE49-F238E27FC236}">
                <a16:creationId xmlns:a16="http://schemas.microsoft.com/office/drawing/2014/main" id="{94877E40-6AAA-7821-6F24-9488CB474A07}"/>
              </a:ext>
            </a:extLst>
          </p:cNvPr>
          <p:cNvSpPr/>
          <p:nvPr/>
        </p:nvSpPr>
        <p:spPr>
          <a:xfrm>
            <a:off x="515937" y="3272884"/>
            <a:ext cx="5327650" cy="2342098"/>
          </a:xfrm>
          <a:prstGeom prst="roundRect">
            <a:avLst>
              <a:gd name="adj" fmla="val 11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nchorCtr="0">
            <a:noAutofit/>
          </a:bodyPr>
          <a:lstStyle/>
          <a:p>
            <a:r>
              <a:rPr lang="en-GB" sz="1200" dirty="0">
                <a:solidFill>
                  <a:schemeClr val="tx1"/>
                </a:solidFill>
                <a:latin typeface="+mj-lt"/>
              </a:rPr>
              <a:t>The Impact of Tradition Upgrades</a:t>
            </a:r>
          </a:p>
          <a:p>
            <a:r>
              <a:rPr lang="en-GB" sz="1000" dirty="0">
                <a:solidFill>
                  <a:schemeClr val="tx1"/>
                </a:solidFill>
              </a:rPr>
              <a:t>The below outlines the effort from your team using a traditional approach vs working with a proven process</a:t>
            </a:r>
          </a:p>
        </p:txBody>
      </p:sp>
      <p:sp>
        <p:nvSpPr>
          <p:cNvPr id="7" name="Rectangle: Rounded Corners 6">
            <a:extLst>
              <a:ext uri="{FF2B5EF4-FFF2-40B4-BE49-F238E27FC236}">
                <a16:creationId xmlns:a16="http://schemas.microsoft.com/office/drawing/2014/main" id="{9EFCF18E-DF93-5116-AD9C-A36556F940E1}"/>
              </a:ext>
            </a:extLst>
          </p:cNvPr>
          <p:cNvSpPr/>
          <p:nvPr/>
        </p:nvSpPr>
        <p:spPr>
          <a:xfrm>
            <a:off x="2390197" y="4399204"/>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960 HOURS</a:t>
            </a:r>
          </a:p>
        </p:txBody>
      </p:sp>
      <p:sp>
        <p:nvSpPr>
          <p:cNvPr id="9" name="Rectangle: Rounded Corners 8">
            <a:extLst>
              <a:ext uri="{FF2B5EF4-FFF2-40B4-BE49-F238E27FC236}">
                <a16:creationId xmlns:a16="http://schemas.microsoft.com/office/drawing/2014/main" id="{CBE6B208-310E-6939-CC52-45A7E4BEF7B8}"/>
              </a:ext>
            </a:extLst>
          </p:cNvPr>
          <p:cNvSpPr/>
          <p:nvPr/>
        </p:nvSpPr>
        <p:spPr>
          <a:xfrm>
            <a:off x="2390197" y="4141900"/>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TRADITIONAL TIMELINE</a:t>
            </a:r>
          </a:p>
        </p:txBody>
      </p:sp>
      <p:sp>
        <p:nvSpPr>
          <p:cNvPr id="10" name="Rectangle: Rounded Corners 9">
            <a:extLst>
              <a:ext uri="{FF2B5EF4-FFF2-40B4-BE49-F238E27FC236}">
                <a16:creationId xmlns:a16="http://schemas.microsoft.com/office/drawing/2014/main" id="{265D7875-6550-6EE1-6DDD-129EE511D997}"/>
              </a:ext>
            </a:extLst>
          </p:cNvPr>
          <p:cNvSpPr/>
          <p:nvPr/>
        </p:nvSpPr>
        <p:spPr>
          <a:xfrm>
            <a:off x="4064577" y="4399204"/>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40 HOURS</a:t>
            </a:r>
          </a:p>
        </p:txBody>
      </p:sp>
      <p:sp>
        <p:nvSpPr>
          <p:cNvPr id="11" name="Rectangle: Rounded Corners 10">
            <a:extLst>
              <a:ext uri="{FF2B5EF4-FFF2-40B4-BE49-F238E27FC236}">
                <a16:creationId xmlns:a16="http://schemas.microsoft.com/office/drawing/2014/main" id="{AB9BBCE5-BF38-3615-847C-94DB57E2EE0F}"/>
              </a:ext>
            </a:extLst>
          </p:cNvPr>
          <p:cNvSpPr/>
          <p:nvPr/>
        </p:nvSpPr>
        <p:spPr>
          <a:xfrm>
            <a:off x="715817" y="4399204"/>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EASY</a:t>
            </a:r>
          </a:p>
        </p:txBody>
      </p:sp>
      <p:sp>
        <p:nvSpPr>
          <p:cNvPr id="12" name="Rectangle: Rounded Corners 11">
            <a:extLst>
              <a:ext uri="{FF2B5EF4-FFF2-40B4-BE49-F238E27FC236}">
                <a16:creationId xmlns:a16="http://schemas.microsoft.com/office/drawing/2014/main" id="{BF577294-6444-38E4-80CE-A83AF55300FF}"/>
              </a:ext>
            </a:extLst>
          </p:cNvPr>
          <p:cNvSpPr/>
          <p:nvPr/>
        </p:nvSpPr>
        <p:spPr>
          <a:xfrm>
            <a:off x="715818" y="4141900"/>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COMPLEXITY LEVEL</a:t>
            </a:r>
          </a:p>
        </p:txBody>
      </p:sp>
      <p:sp>
        <p:nvSpPr>
          <p:cNvPr id="13" name="Rectangle: Rounded Corners 12">
            <a:extLst>
              <a:ext uri="{FF2B5EF4-FFF2-40B4-BE49-F238E27FC236}">
                <a16:creationId xmlns:a16="http://schemas.microsoft.com/office/drawing/2014/main" id="{036E7A7E-FE98-3A3E-F874-85474675435A}"/>
              </a:ext>
            </a:extLst>
          </p:cNvPr>
          <p:cNvSpPr/>
          <p:nvPr/>
        </p:nvSpPr>
        <p:spPr>
          <a:xfrm>
            <a:off x="4064576" y="4141900"/>
            <a:ext cx="1569026" cy="179924"/>
          </a:xfrm>
          <a:prstGeom prst="roundRect">
            <a:avLst>
              <a:gd name="adj" fmla="val 5477"/>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900" dirty="0">
                <a:solidFill>
                  <a:schemeClr val="tx1"/>
                </a:solidFill>
                <a:latin typeface="JetBrains Mono" panose="02000009000000000000" pitchFamily="49" charset="0"/>
                <a:ea typeface="JetBrains Mono" panose="02000009000000000000" pitchFamily="49" charset="0"/>
                <a:cs typeface="JetBrains Mono" panose="02000009000000000000" pitchFamily="49" charset="0"/>
              </a:rPr>
              <a:t>WITH AUTOMATION</a:t>
            </a:r>
          </a:p>
        </p:txBody>
      </p:sp>
      <p:sp>
        <p:nvSpPr>
          <p:cNvPr id="17" name="Rectangle: Rounded Corners 16">
            <a:extLst>
              <a:ext uri="{FF2B5EF4-FFF2-40B4-BE49-F238E27FC236}">
                <a16:creationId xmlns:a16="http://schemas.microsoft.com/office/drawing/2014/main" id="{FAE27B85-79A4-3021-8C12-2729F5E99CA0}"/>
              </a:ext>
            </a:extLst>
          </p:cNvPr>
          <p:cNvSpPr/>
          <p:nvPr/>
        </p:nvSpPr>
        <p:spPr>
          <a:xfrm>
            <a:off x="2390197" y="4713911"/>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1920 HOURS</a:t>
            </a:r>
          </a:p>
        </p:txBody>
      </p:sp>
      <p:sp>
        <p:nvSpPr>
          <p:cNvPr id="18" name="Rectangle: Rounded Corners 17">
            <a:extLst>
              <a:ext uri="{FF2B5EF4-FFF2-40B4-BE49-F238E27FC236}">
                <a16:creationId xmlns:a16="http://schemas.microsoft.com/office/drawing/2014/main" id="{DC132D17-275C-5B1A-8417-942D0D574B0F}"/>
              </a:ext>
            </a:extLst>
          </p:cNvPr>
          <p:cNvSpPr/>
          <p:nvPr/>
        </p:nvSpPr>
        <p:spPr>
          <a:xfrm>
            <a:off x="4064577" y="4713911"/>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72 HOURS</a:t>
            </a:r>
          </a:p>
        </p:txBody>
      </p:sp>
      <p:sp>
        <p:nvSpPr>
          <p:cNvPr id="19" name="Rectangle: Rounded Corners 18">
            <a:extLst>
              <a:ext uri="{FF2B5EF4-FFF2-40B4-BE49-F238E27FC236}">
                <a16:creationId xmlns:a16="http://schemas.microsoft.com/office/drawing/2014/main" id="{29AD1223-D57A-821C-0671-9FB9EA7A1D47}"/>
              </a:ext>
            </a:extLst>
          </p:cNvPr>
          <p:cNvSpPr/>
          <p:nvPr/>
        </p:nvSpPr>
        <p:spPr>
          <a:xfrm>
            <a:off x="715817" y="4713911"/>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MEDIUM</a:t>
            </a:r>
          </a:p>
        </p:txBody>
      </p:sp>
      <p:sp>
        <p:nvSpPr>
          <p:cNvPr id="20" name="Rectangle: Rounded Corners 19">
            <a:extLst>
              <a:ext uri="{FF2B5EF4-FFF2-40B4-BE49-F238E27FC236}">
                <a16:creationId xmlns:a16="http://schemas.microsoft.com/office/drawing/2014/main" id="{B3CF7021-23A6-BBF0-2BC2-4C017748918E}"/>
              </a:ext>
            </a:extLst>
          </p:cNvPr>
          <p:cNvSpPr/>
          <p:nvPr/>
        </p:nvSpPr>
        <p:spPr>
          <a:xfrm>
            <a:off x="2390197" y="5028618"/>
            <a:ext cx="1569027"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2880 HOURS</a:t>
            </a:r>
          </a:p>
        </p:txBody>
      </p:sp>
      <p:sp>
        <p:nvSpPr>
          <p:cNvPr id="21" name="Rectangle: Rounded Corners 20">
            <a:extLst>
              <a:ext uri="{FF2B5EF4-FFF2-40B4-BE49-F238E27FC236}">
                <a16:creationId xmlns:a16="http://schemas.microsoft.com/office/drawing/2014/main" id="{00DC3C19-8EE4-3060-119A-98825D4F59A8}"/>
              </a:ext>
            </a:extLst>
          </p:cNvPr>
          <p:cNvSpPr/>
          <p:nvPr/>
        </p:nvSpPr>
        <p:spPr>
          <a:xfrm>
            <a:off x="4064577" y="5028618"/>
            <a:ext cx="1569027" cy="243265"/>
          </a:xfrm>
          <a:prstGeom prst="roundRect">
            <a:avLst>
              <a:gd name="adj" fmla="val 5477"/>
            </a:avLst>
          </a:prstGeom>
          <a:solidFill>
            <a:schemeClr val="accent2"/>
          </a:solidFill>
          <a:ln w="9525">
            <a:no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bg1"/>
                </a:solidFill>
                <a:latin typeface="JetBrains Mono" panose="02000009000000000000" pitchFamily="49" charset="0"/>
                <a:ea typeface="JetBrains Mono" panose="02000009000000000000" pitchFamily="49" charset="0"/>
                <a:cs typeface="JetBrains Mono" panose="02000009000000000000" pitchFamily="49" charset="0"/>
              </a:rPr>
              <a:t>80 HOURS</a:t>
            </a:r>
          </a:p>
        </p:txBody>
      </p:sp>
      <p:sp>
        <p:nvSpPr>
          <p:cNvPr id="22" name="Rectangle: Rounded Corners 21">
            <a:extLst>
              <a:ext uri="{FF2B5EF4-FFF2-40B4-BE49-F238E27FC236}">
                <a16:creationId xmlns:a16="http://schemas.microsoft.com/office/drawing/2014/main" id="{9B2669EE-C07F-3174-6044-B0E938BD8A70}"/>
              </a:ext>
            </a:extLst>
          </p:cNvPr>
          <p:cNvSpPr/>
          <p:nvPr/>
        </p:nvSpPr>
        <p:spPr>
          <a:xfrm>
            <a:off x="715817" y="5028618"/>
            <a:ext cx="1569027" cy="243265"/>
          </a:xfrm>
          <a:prstGeom prst="roundRect">
            <a:avLst>
              <a:gd name="adj" fmla="val 5477"/>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HIGHLY COMPLEX </a:t>
            </a:r>
          </a:p>
        </p:txBody>
      </p:sp>
      <p:sp>
        <p:nvSpPr>
          <p:cNvPr id="28" name="TextBox 27">
            <a:extLst>
              <a:ext uri="{FF2B5EF4-FFF2-40B4-BE49-F238E27FC236}">
                <a16:creationId xmlns:a16="http://schemas.microsoft.com/office/drawing/2014/main" id="{B7C81724-BDE3-A43C-2EDC-E06B11BC442E}"/>
              </a:ext>
            </a:extLst>
          </p:cNvPr>
          <p:cNvSpPr txBox="1"/>
          <p:nvPr/>
        </p:nvSpPr>
        <p:spPr>
          <a:xfrm>
            <a:off x="6838731" y="3558328"/>
            <a:ext cx="4837327" cy="492443"/>
          </a:xfrm>
          <a:prstGeom prst="rect">
            <a:avLst/>
          </a:prstGeom>
          <a:noFill/>
        </p:spPr>
        <p:txBody>
          <a:bodyPr wrap="square" lIns="0" tIns="0" rIns="0" bIns="0" rtlCol="0">
            <a:spAutoFit/>
          </a:bodyPr>
          <a:lstStyle/>
          <a:p>
            <a:r>
              <a:rPr lang="en-GB" sz="1200" dirty="0">
                <a:latin typeface="+mj-lt"/>
              </a:rPr>
              <a:t>Faster Timelines</a:t>
            </a:r>
          </a:p>
          <a:p>
            <a:r>
              <a:rPr lang="en-GB" sz="1000" dirty="0"/>
              <a:t>Automated, validation, and deployments cut upgrades durations from many months to weeks.</a:t>
            </a:r>
          </a:p>
        </p:txBody>
      </p:sp>
      <p:sp>
        <p:nvSpPr>
          <p:cNvPr id="29" name="TextBox 28">
            <a:extLst>
              <a:ext uri="{FF2B5EF4-FFF2-40B4-BE49-F238E27FC236}">
                <a16:creationId xmlns:a16="http://schemas.microsoft.com/office/drawing/2014/main" id="{879139EE-AF20-3A1A-5AB9-69A4B8E84FB4}"/>
              </a:ext>
            </a:extLst>
          </p:cNvPr>
          <p:cNvSpPr txBox="1"/>
          <p:nvPr/>
        </p:nvSpPr>
        <p:spPr>
          <a:xfrm>
            <a:off x="6348414" y="3196790"/>
            <a:ext cx="5327648" cy="184666"/>
          </a:xfrm>
          <a:prstGeom prst="rect">
            <a:avLst/>
          </a:prstGeom>
          <a:noFill/>
        </p:spPr>
        <p:txBody>
          <a:bodyPr wrap="square" lIns="0" tIns="0" rIns="0" bIns="0" rtlCol="0">
            <a:spAutoFit/>
          </a:bodyPr>
          <a:lstStyle/>
          <a:p>
            <a:r>
              <a:rPr lang="en-GB" sz="1200" dirty="0">
                <a:latin typeface="+mj-lt"/>
              </a:rPr>
              <a:t>How Automation and proven Templates Reduce Costs and Complexity</a:t>
            </a:r>
          </a:p>
        </p:txBody>
      </p:sp>
      <p:cxnSp>
        <p:nvCxnSpPr>
          <p:cNvPr id="31" name="Straight Connector 30">
            <a:extLst>
              <a:ext uri="{FF2B5EF4-FFF2-40B4-BE49-F238E27FC236}">
                <a16:creationId xmlns:a16="http://schemas.microsoft.com/office/drawing/2014/main" id="{F3BB5E9C-56E2-E25F-0D35-885D477CDCE3}"/>
              </a:ext>
            </a:extLst>
          </p:cNvPr>
          <p:cNvCxnSpPr>
            <a:cxnSpLocks/>
          </p:cNvCxnSpPr>
          <p:nvPr/>
        </p:nvCxnSpPr>
        <p:spPr>
          <a:xfrm>
            <a:off x="6348414" y="3117233"/>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F64D3AA0-712C-AC86-8E8F-C915C28B1090}"/>
              </a:ext>
            </a:extLst>
          </p:cNvPr>
          <p:cNvSpPr txBox="1"/>
          <p:nvPr/>
        </p:nvSpPr>
        <p:spPr>
          <a:xfrm>
            <a:off x="6838730" y="4135323"/>
            <a:ext cx="4837327" cy="338554"/>
          </a:xfrm>
          <a:prstGeom prst="rect">
            <a:avLst/>
          </a:prstGeom>
          <a:noFill/>
        </p:spPr>
        <p:txBody>
          <a:bodyPr wrap="square" lIns="0" tIns="0" rIns="0" bIns="0" rtlCol="0">
            <a:spAutoFit/>
          </a:bodyPr>
          <a:lstStyle/>
          <a:p>
            <a:r>
              <a:rPr lang="en-GB" sz="1200" dirty="0">
                <a:latin typeface="+mj-lt"/>
              </a:rPr>
              <a:t>Error-free Execution</a:t>
            </a:r>
          </a:p>
          <a:p>
            <a:r>
              <a:rPr lang="en-GB" sz="1000" dirty="0"/>
              <a:t>Reduce misconfigurations and downtime with fully automated processes.</a:t>
            </a:r>
          </a:p>
        </p:txBody>
      </p:sp>
      <p:sp>
        <p:nvSpPr>
          <p:cNvPr id="36" name="TextBox 35">
            <a:extLst>
              <a:ext uri="{FF2B5EF4-FFF2-40B4-BE49-F238E27FC236}">
                <a16:creationId xmlns:a16="http://schemas.microsoft.com/office/drawing/2014/main" id="{EF465C2E-53C5-3709-7BFD-31C9E6F2E3E8}"/>
              </a:ext>
            </a:extLst>
          </p:cNvPr>
          <p:cNvSpPr txBox="1"/>
          <p:nvPr/>
        </p:nvSpPr>
        <p:spPr>
          <a:xfrm>
            <a:off x="6838732" y="4558429"/>
            <a:ext cx="4837327" cy="492443"/>
          </a:xfrm>
          <a:prstGeom prst="rect">
            <a:avLst/>
          </a:prstGeom>
          <a:noFill/>
        </p:spPr>
        <p:txBody>
          <a:bodyPr wrap="square" lIns="0" tIns="0" rIns="0" bIns="0" rtlCol="0">
            <a:spAutoFit/>
          </a:bodyPr>
          <a:lstStyle/>
          <a:p>
            <a:r>
              <a:rPr lang="en-GB" sz="1200" dirty="0">
                <a:latin typeface="+mj-lt"/>
              </a:rPr>
              <a:t>Optimized Resources</a:t>
            </a:r>
          </a:p>
          <a:p>
            <a:r>
              <a:rPr lang="en-GB" sz="1000" dirty="0"/>
              <a:t>Keep IT and development teams focused on innovation instead of upgrade maintenance.</a:t>
            </a:r>
          </a:p>
        </p:txBody>
      </p:sp>
      <p:sp>
        <p:nvSpPr>
          <p:cNvPr id="37" name="TextBox 36">
            <a:extLst>
              <a:ext uri="{FF2B5EF4-FFF2-40B4-BE49-F238E27FC236}">
                <a16:creationId xmlns:a16="http://schemas.microsoft.com/office/drawing/2014/main" id="{CFCFF54D-77C2-7096-0C29-AB7CDDED66FC}"/>
              </a:ext>
            </a:extLst>
          </p:cNvPr>
          <p:cNvSpPr txBox="1"/>
          <p:nvPr/>
        </p:nvSpPr>
        <p:spPr>
          <a:xfrm>
            <a:off x="6838736" y="5135424"/>
            <a:ext cx="4837327" cy="492443"/>
          </a:xfrm>
          <a:prstGeom prst="rect">
            <a:avLst/>
          </a:prstGeom>
          <a:noFill/>
        </p:spPr>
        <p:txBody>
          <a:bodyPr wrap="square" lIns="0" tIns="0" rIns="0" bIns="0" rtlCol="0">
            <a:spAutoFit/>
          </a:bodyPr>
          <a:lstStyle/>
          <a:p>
            <a:r>
              <a:rPr lang="en-GB" sz="1200" dirty="0">
                <a:latin typeface="+mj-lt"/>
              </a:rPr>
              <a:t>Cost predictability</a:t>
            </a:r>
          </a:p>
          <a:p>
            <a:r>
              <a:rPr lang="en-GB" sz="1000" dirty="0"/>
              <a:t>Minimize unexpected delays and budget overruns with fixed approaches delivering streamlined automation.</a:t>
            </a:r>
          </a:p>
        </p:txBody>
      </p:sp>
      <p:sp>
        <p:nvSpPr>
          <p:cNvPr id="38" name="TextBox 37">
            <a:extLst>
              <a:ext uri="{FF2B5EF4-FFF2-40B4-BE49-F238E27FC236}">
                <a16:creationId xmlns:a16="http://schemas.microsoft.com/office/drawing/2014/main" id="{FA960C5E-9058-9A4A-3C0D-A4158FE73440}"/>
              </a:ext>
            </a:extLst>
          </p:cNvPr>
          <p:cNvSpPr txBox="1"/>
          <p:nvPr/>
        </p:nvSpPr>
        <p:spPr>
          <a:xfrm>
            <a:off x="6838733" y="5712419"/>
            <a:ext cx="4837327" cy="338554"/>
          </a:xfrm>
          <a:prstGeom prst="rect">
            <a:avLst/>
          </a:prstGeom>
          <a:noFill/>
        </p:spPr>
        <p:txBody>
          <a:bodyPr wrap="square" lIns="0" tIns="0" rIns="0" bIns="0" rtlCol="0">
            <a:spAutoFit/>
          </a:bodyPr>
          <a:lstStyle/>
          <a:p>
            <a:r>
              <a:rPr lang="en-GB" sz="1200" dirty="0">
                <a:latin typeface="+mj-lt"/>
              </a:rPr>
              <a:t>Stable Performance</a:t>
            </a:r>
          </a:p>
          <a:p>
            <a:r>
              <a:rPr lang="en-GB" sz="1000" dirty="0"/>
              <a:t>Automated infrastructure management ensures reliability and long-term efficiency.</a:t>
            </a:r>
          </a:p>
        </p:txBody>
      </p:sp>
      <p:pic>
        <p:nvPicPr>
          <p:cNvPr id="40" name="Graphic 39">
            <a:extLst>
              <a:ext uri="{FF2B5EF4-FFF2-40B4-BE49-F238E27FC236}">
                <a16:creationId xmlns:a16="http://schemas.microsoft.com/office/drawing/2014/main" id="{66343999-C7C9-6460-0F48-DBFB0FB8FA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0000" y="5135424"/>
            <a:ext cx="308610" cy="308610"/>
          </a:xfrm>
          <a:prstGeom prst="rect">
            <a:avLst/>
          </a:prstGeom>
        </p:spPr>
      </p:pic>
      <p:pic>
        <p:nvPicPr>
          <p:cNvPr id="41" name="Graphic 40">
            <a:extLst>
              <a:ext uri="{FF2B5EF4-FFF2-40B4-BE49-F238E27FC236}">
                <a16:creationId xmlns:a16="http://schemas.microsoft.com/office/drawing/2014/main" id="{6FA10102-14B7-06EE-D0F7-770A0B4FC25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350000" y="5712419"/>
            <a:ext cx="308610" cy="308610"/>
          </a:xfrm>
          <a:prstGeom prst="rect">
            <a:avLst/>
          </a:prstGeom>
        </p:spPr>
      </p:pic>
      <p:pic>
        <p:nvPicPr>
          <p:cNvPr id="42" name="Graphic 41">
            <a:extLst>
              <a:ext uri="{FF2B5EF4-FFF2-40B4-BE49-F238E27FC236}">
                <a16:creationId xmlns:a16="http://schemas.microsoft.com/office/drawing/2014/main" id="{0225FF7D-577D-509B-EFE3-C18A9609585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350000" y="4558429"/>
            <a:ext cx="308610" cy="308610"/>
          </a:xfrm>
          <a:prstGeom prst="rect">
            <a:avLst/>
          </a:prstGeom>
        </p:spPr>
      </p:pic>
      <p:pic>
        <p:nvPicPr>
          <p:cNvPr id="43" name="Graphic 42">
            <a:extLst>
              <a:ext uri="{FF2B5EF4-FFF2-40B4-BE49-F238E27FC236}">
                <a16:creationId xmlns:a16="http://schemas.microsoft.com/office/drawing/2014/main" id="{932937ED-AD61-35F0-E15B-F43EEF4D811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350000" y="4135323"/>
            <a:ext cx="308610" cy="308610"/>
          </a:xfrm>
          <a:prstGeom prst="rect">
            <a:avLst/>
          </a:prstGeom>
        </p:spPr>
      </p:pic>
      <p:pic>
        <p:nvPicPr>
          <p:cNvPr id="44" name="Graphic 43">
            <a:extLst>
              <a:ext uri="{FF2B5EF4-FFF2-40B4-BE49-F238E27FC236}">
                <a16:creationId xmlns:a16="http://schemas.microsoft.com/office/drawing/2014/main" id="{66C37C38-F0ED-A8E2-19E5-49B60945FEA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350000" y="3558328"/>
            <a:ext cx="308610" cy="308610"/>
          </a:xfrm>
          <a:prstGeom prst="rect">
            <a:avLst/>
          </a:prstGeom>
        </p:spPr>
      </p:pic>
    </p:spTree>
    <p:extLst>
      <p:ext uri="{BB962C8B-B14F-4D97-AF65-F5344CB8AC3E}">
        <p14:creationId xmlns:p14="http://schemas.microsoft.com/office/powerpoint/2010/main" val="164023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537A26A-B61B-02F6-5628-281A68D9232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AB885EBE-A194-FDDE-CCBF-1B182BD4FF9D}"/>
              </a:ext>
            </a:extLst>
          </p:cNvPr>
          <p:cNvSpPr>
            <a:spLocks noGrp="1"/>
          </p:cNvSpPr>
          <p:nvPr>
            <p:ph type="title"/>
          </p:nvPr>
        </p:nvSpPr>
        <p:spPr>
          <a:xfrm>
            <a:off x="515938" y="522288"/>
            <a:ext cx="6226940" cy="886397"/>
          </a:xfrm>
        </p:spPr>
        <p:txBody>
          <a:bodyPr/>
          <a:lstStyle/>
          <a:p>
            <a:r>
              <a:rPr lang="en-GB" dirty="0"/>
              <a:t>What important decisions do I need to make upfront?</a:t>
            </a:r>
          </a:p>
        </p:txBody>
      </p:sp>
      <p:sp>
        <p:nvSpPr>
          <p:cNvPr id="3" name="Footer Placeholder 2">
            <a:extLst>
              <a:ext uri="{FF2B5EF4-FFF2-40B4-BE49-F238E27FC236}">
                <a16:creationId xmlns:a16="http://schemas.microsoft.com/office/drawing/2014/main" id="{74A6A462-B4EB-BB7F-CAAE-8E3EF5B864D1}"/>
              </a:ext>
            </a:extLst>
          </p:cNvPr>
          <p:cNvSpPr>
            <a:spLocks noGrp="1"/>
          </p:cNvSpPr>
          <p:nvPr>
            <p:ph type="ftr" sz="quarter" idx="10"/>
          </p:nvPr>
        </p:nvSpPr>
        <p:spPr>
          <a:xfrm>
            <a:off x="1441450" y="6212813"/>
            <a:ext cx="4114800" cy="123111"/>
          </a:xfrm>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4999D838-B2AA-2BD7-299A-7B485828C481}"/>
              </a:ext>
            </a:extLst>
          </p:cNvPr>
          <p:cNvSpPr>
            <a:spLocks noGrp="1"/>
          </p:cNvSpPr>
          <p:nvPr>
            <p:ph type="body" sz="quarter" idx="12"/>
          </p:nvPr>
        </p:nvSpPr>
        <p:spPr>
          <a:xfrm>
            <a:off x="515938" y="2356210"/>
            <a:ext cx="5327650" cy="1383250"/>
          </a:xfrm>
        </p:spPr>
        <p:txBody>
          <a:bodyPr tIns="108000"/>
          <a:lstStyle/>
          <a:p>
            <a:r>
              <a:rPr lang="en-GB" sz="1200" dirty="0">
                <a:latin typeface="+mj-lt"/>
              </a:rPr>
              <a:t>Decision 1: Stay on Sitecore XP or Downgrade to XM?</a:t>
            </a:r>
          </a:p>
          <a:p>
            <a:endParaRPr lang="en-GB" sz="1000" dirty="0"/>
          </a:p>
          <a:p>
            <a:r>
              <a:rPr lang="en-GB" sz="1000" dirty="0"/>
              <a:t>Many organizations adopt XP for marketing and analytics but later find these features unused due to shifting priorities.</a:t>
            </a:r>
            <a:br>
              <a:rPr lang="en-GB" sz="1000" dirty="0"/>
            </a:br>
            <a:br>
              <a:rPr lang="en-GB" sz="1000" dirty="0"/>
            </a:br>
            <a:r>
              <a:rPr lang="en-GB" sz="1000" b="1" dirty="0"/>
              <a:t>Downgrade to XM</a:t>
            </a:r>
            <a:r>
              <a:rPr lang="en-GB" sz="1000" dirty="0"/>
              <a:t> </a:t>
            </a:r>
            <a:r>
              <a:rPr lang="en-GB" sz="1000" b="1" dirty="0"/>
              <a:t>–</a:t>
            </a:r>
            <a:r>
              <a:rPr lang="en-GB" sz="1000" dirty="0"/>
              <a:t> Reduces complexity and costs while aligning with a composable roadmap for integrating Sitecore SaaS solutions like Personalize and CDP when ready.</a:t>
            </a:r>
            <a:br>
              <a:rPr lang="en-GB" sz="1000" dirty="0"/>
            </a:br>
            <a:r>
              <a:rPr lang="en-GB" sz="1000" b="1" dirty="0"/>
              <a:t>Optimize XP Usage </a:t>
            </a:r>
            <a:r>
              <a:rPr lang="en-GB" sz="1000" dirty="0"/>
              <a:t>– If keeping XP, clean up outdated campaigns, streamline analytics, and reconfigure settings to improve performance and simplify migration.</a:t>
            </a:r>
          </a:p>
        </p:txBody>
      </p:sp>
      <p:sp>
        <p:nvSpPr>
          <p:cNvPr id="26" name="Text Placeholder 25">
            <a:extLst>
              <a:ext uri="{FF2B5EF4-FFF2-40B4-BE49-F238E27FC236}">
                <a16:creationId xmlns:a16="http://schemas.microsoft.com/office/drawing/2014/main" id="{2058ADA8-848F-BE04-174E-6DCCAC2BFE41}"/>
              </a:ext>
            </a:extLst>
          </p:cNvPr>
          <p:cNvSpPr>
            <a:spLocks noGrp="1"/>
          </p:cNvSpPr>
          <p:nvPr>
            <p:ph type="body" sz="quarter" idx="14"/>
          </p:nvPr>
        </p:nvSpPr>
        <p:spPr>
          <a:xfrm>
            <a:off x="6348414" y="2356210"/>
            <a:ext cx="5327650" cy="1106251"/>
          </a:xfrm>
        </p:spPr>
        <p:txBody>
          <a:bodyPr tIns="108000"/>
          <a:lstStyle/>
          <a:p>
            <a:r>
              <a:rPr lang="en-GB" sz="1200" dirty="0">
                <a:latin typeface="+mj-lt"/>
              </a:rPr>
              <a:t>Decision 3: Set targets for Performance and Availability</a:t>
            </a:r>
          </a:p>
          <a:p>
            <a:endParaRPr lang="en-GB" sz="1000" dirty="0"/>
          </a:p>
          <a:p>
            <a:r>
              <a:rPr lang="en-GB" sz="1000" dirty="0"/>
              <a:t>Assess key metrics such as time to first byte, page load speed, editing wait time and availability percentage. Many improvements can be made without rewriting code by optimizing scaling, caching, and configuration, while a few critical code fixes can further enhance efficiency. Setting clear performance targets early helps guide infrastructure and application decisions during the upgrade.</a:t>
            </a:r>
          </a:p>
        </p:txBody>
      </p:sp>
      <p:cxnSp>
        <p:nvCxnSpPr>
          <p:cNvPr id="31" name="Straight Connector 30">
            <a:extLst>
              <a:ext uri="{FF2B5EF4-FFF2-40B4-BE49-F238E27FC236}">
                <a16:creationId xmlns:a16="http://schemas.microsoft.com/office/drawing/2014/main" id="{267E8068-4800-403B-CED4-013416572E4F}"/>
              </a:ext>
            </a:extLst>
          </p:cNvPr>
          <p:cNvCxnSpPr>
            <a:cxnSpLocks/>
          </p:cNvCxnSpPr>
          <p:nvPr/>
        </p:nvCxnSpPr>
        <p:spPr>
          <a:xfrm>
            <a:off x="6348414" y="2356210"/>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 Placeholder 25">
            <a:extLst>
              <a:ext uri="{FF2B5EF4-FFF2-40B4-BE49-F238E27FC236}">
                <a16:creationId xmlns:a16="http://schemas.microsoft.com/office/drawing/2014/main" id="{67CCD65A-DABB-FC31-16CD-E5A23E0293A8}"/>
              </a:ext>
            </a:extLst>
          </p:cNvPr>
          <p:cNvSpPr txBox="1">
            <a:spLocks/>
          </p:cNvSpPr>
          <p:nvPr/>
        </p:nvSpPr>
        <p:spPr>
          <a:xfrm>
            <a:off x="6348412" y="3551446"/>
            <a:ext cx="5327650" cy="815402"/>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latin typeface="+mj-lt"/>
              </a:rPr>
              <a:t>Decision 4: Content Plan</a:t>
            </a:r>
          </a:p>
          <a:p>
            <a:endParaRPr lang="en-GB" sz="900" dirty="0"/>
          </a:p>
          <a:p>
            <a:r>
              <a:rPr lang="en-GB" sz="1000" dirty="0"/>
              <a:t>Updating content in two places is inefficient for content authors. Planning automatic content synchronization around acceptance testing ensures your upgrade won’t impact business-as-usual</a:t>
            </a:r>
          </a:p>
        </p:txBody>
      </p:sp>
      <p:sp>
        <p:nvSpPr>
          <p:cNvPr id="4" name="Text Placeholder 25">
            <a:extLst>
              <a:ext uri="{FF2B5EF4-FFF2-40B4-BE49-F238E27FC236}">
                <a16:creationId xmlns:a16="http://schemas.microsoft.com/office/drawing/2014/main" id="{1AB32CFB-3A64-C973-BCC4-12D1178CCE45}"/>
              </a:ext>
            </a:extLst>
          </p:cNvPr>
          <p:cNvSpPr txBox="1">
            <a:spLocks/>
          </p:cNvSpPr>
          <p:nvPr/>
        </p:nvSpPr>
        <p:spPr>
          <a:xfrm>
            <a:off x="6348412" y="4455833"/>
            <a:ext cx="5327650" cy="676902"/>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mj-lt"/>
              </a:rPr>
              <a:t>Decide 5: If and when to remove dead code?</a:t>
            </a:r>
          </a:p>
          <a:p>
            <a:endParaRPr lang="en-GB" sz="900" dirty="0"/>
          </a:p>
          <a:p>
            <a:r>
              <a:rPr lang="en-GB" sz="1000" dirty="0"/>
              <a:t>Eliminating unused code branches or features is typically a low-effort task that results in better performance and maintainability. Make a call on what to cull.</a:t>
            </a:r>
          </a:p>
        </p:txBody>
      </p:sp>
      <p:sp>
        <p:nvSpPr>
          <p:cNvPr id="6" name="Text Placeholder 25">
            <a:extLst>
              <a:ext uri="{FF2B5EF4-FFF2-40B4-BE49-F238E27FC236}">
                <a16:creationId xmlns:a16="http://schemas.microsoft.com/office/drawing/2014/main" id="{BE36F016-20A3-C890-8B69-5FCA10773580}"/>
              </a:ext>
            </a:extLst>
          </p:cNvPr>
          <p:cNvSpPr txBox="1">
            <a:spLocks/>
          </p:cNvSpPr>
          <p:nvPr/>
        </p:nvSpPr>
        <p:spPr>
          <a:xfrm>
            <a:off x="6348413" y="5221721"/>
            <a:ext cx="5327650" cy="829252"/>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mj-lt"/>
              </a:rPr>
              <a:t>Decision 6: Keep or Refine Release Processes</a:t>
            </a:r>
          </a:p>
          <a:p>
            <a:endParaRPr lang="en-GB" sz="1000" dirty="0"/>
          </a:p>
          <a:p>
            <a:r>
              <a:rPr lang="en-GB" sz="1000" dirty="0"/>
              <a:t>The upgrade is an opportunity to improve CI/CD pipelines for faster, more reliable deployments. Evaluate whether to retain existing processes or adopt a refined approach for increased efficiency</a:t>
            </a:r>
          </a:p>
        </p:txBody>
      </p:sp>
      <p:cxnSp>
        <p:nvCxnSpPr>
          <p:cNvPr id="8" name="Straight Connector 7">
            <a:extLst>
              <a:ext uri="{FF2B5EF4-FFF2-40B4-BE49-F238E27FC236}">
                <a16:creationId xmlns:a16="http://schemas.microsoft.com/office/drawing/2014/main" id="{7E3116EE-57E2-7CC3-291B-5C22E8E1A062}"/>
              </a:ext>
            </a:extLst>
          </p:cNvPr>
          <p:cNvCxnSpPr>
            <a:cxnSpLocks/>
          </p:cNvCxnSpPr>
          <p:nvPr/>
        </p:nvCxnSpPr>
        <p:spPr>
          <a:xfrm>
            <a:off x="6348415" y="3551446"/>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1DC344B-B057-CDB3-5209-20CBE2BA136E}"/>
              </a:ext>
            </a:extLst>
          </p:cNvPr>
          <p:cNvCxnSpPr>
            <a:cxnSpLocks/>
          </p:cNvCxnSpPr>
          <p:nvPr/>
        </p:nvCxnSpPr>
        <p:spPr>
          <a:xfrm>
            <a:off x="6348415" y="4455833"/>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AEBA88F-2F49-E69F-5B40-D3C0E1502974}"/>
              </a:ext>
            </a:extLst>
          </p:cNvPr>
          <p:cNvCxnSpPr>
            <a:cxnSpLocks/>
          </p:cNvCxnSpPr>
          <p:nvPr/>
        </p:nvCxnSpPr>
        <p:spPr>
          <a:xfrm>
            <a:off x="6348415" y="5221721"/>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 Placeholder 14">
            <a:extLst>
              <a:ext uri="{FF2B5EF4-FFF2-40B4-BE49-F238E27FC236}">
                <a16:creationId xmlns:a16="http://schemas.microsoft.com/office/drawing/2014/main" id="{AEF9CFCF-4812-C4CE-B31B-3641C901ADC0}"/>
              </a:ext>
            </a:extLst>
          </p:cNvPr>
          <p:cNvSpPr txBox="1">
            <a:spLocks/>
          </p:cNvSpPr>
          <p:nvPr/>
        </p:nvSpPr>
        <p:spPr>
          <a:xfrm>
            <a:off x="515938" y="3813722"/>
            <a:ext cx="5327650" cy="1106251"/>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latin typeface="+mj-lt"/>
              </a:rPr>
              <a:t>Decision 2: Get Ready for Headless or Not?</a:t>
            </a:r>
          </a:p>
          <a:p>
            <a:endParaRPr lang="en-GB" sz="1000" dirty="0"/>
          </a:p>
          <a:p>
            <a:r>
              <a:rPr lang="en-GB" sz="1000" dirty="0"/>
              <a:t>A full headless transition during an upgrade can be costly, as it’s effectively a rebuild. Your business may not be ready for that. If headless is ultimately on your roadmap, use the upgrade to establish the components needed to start headless, deploy the headless services and set up a rendering host. This will lay the foundation for a future transition to headless at a suitable pace.</a:t>
            </a:r>
          </a:p>
        </p:txBody>
      </p:sp>
      <p:cxnSp>
        <p:nvCxnSpPr>
          <p:cNvPr id="5" name="Straight Connector 4">
            <a:extLst>
              <a:ext uri="{FF2B5EF4-FFF2-40B4-BE49-F238E27FC236}">
                <a16:creationId xmlns:a16="http://schemas.microsoft.com/office/drawing/2014/main" id="{A600A4F3-45A5-21F0-B9F4-C8C4D208ABDE}"/>
              </a:ext>
            </a:extLst>
          </p:cNvPr>
          <p:cNvCxnSpPr>
            <a:cxnSpLocks/>
          </p:cNvCxnSpPr>
          <p:nvPr/>
        </p:nvCxnSpPr>
        <p:spPr>
          <a:xfrm>
            <a:off x="515940" y="2356210"/>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38E3066-E396-A2F6-87DF-ECBC2836928A}"/>
              </a:ext>
            </a:extLst>
          </p:cNvPr>
          <p:cNvCxnSpPr>
            <a:cxnSpLocks/>
          </p:cNvCxnSpPr>
          <p:nvPr/>
        </p:nvCxnSpPr>
        <p:spPr>
          <a:xfrm>
            <a:off x="515940" y="3813722"/>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B4B7D2A-A663-6BCE-933E-16CD1EAA446A}"/>
              </a:ext>
            </a:extLst>
          </p:cNvPr>
          <p:cNvSpPr txBox="1"/>
          <p:nvPr/>
        </p:nvSpPr>
        <p:spPr>
          <a:xfrm>
            <a:off x="515938" y="1408685"/>
            <a:ext cx="6226940" cy="477054"/>
          </a:xfrm>
          <a:prstGeom prst="rect">
            <a:avLst/>
          </a:prstGeom>
          <a:noFill/>
        </p:spPr>
        <p:txBody>
          <a:bodyPr wrap="square" lIns="0" rIns="0" bIns="0" rtlCol="0">
            <a:spAutoFit/>
          </a:bodyPr>
          <a:lstStyle/>
          <a:p>
            <a:r>
              <a:rPr lang="en-GB" sz="1400" dirty="0"/>
              <a:t>The success of your upgrade depends on early planning. </a:t>
            </a:r>
            <a:br>
              <a:rPr lang="en-GB" sz="1400" dirty="0"/>
            </a:br>
            <a:r>
              <a:rPr lang="en-GB" sz="1400" dirty="0"/>
              <a:t>Here are six critical decisions to consider from the start:</a:t>
            </a:r>
            <a:endParaRPr lang="en-AU" sz="1400" dirty="0"/>
          </a:p>
        </p:txBody>
      </p:sp>
    </p:spTree>
    <p:extLst>
      <p:ext uri="{BB962C8B-B14F-4D97-AF65-F5344CB8AC3E}">
        <p14:creationId xmlns:p14="http://schemas.microsoft.com/office/powerpoint/2010/main" val="116766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54AFE58-6A06-CCFD-64C8-69C53EFBD38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0BFB32B1-9EE8-8E97-2654-01ED2C1B3B00}"/>
              </a:ext>
            </a:extLst>
          </p:cNvPr>
          <p:cNvSpPr>
            <a:spLocks noGrp="1"/>
          </p:cNvSpPr>
          <p:nvPr>
            <p:ph type="title"/>
          </p:nvPr>
        </p:nvSpPr>
        <p:spPr>
          <a:xfrm>
            <a:off x="515938" y="522288"/>
            <a:ext cx="5040312" cy="886397"/>
          </a:xfrm>
        </p:spPr>
        <p:txBody>
          <a:bodyPr/>
          <a:lstStyle/>
          <a:p>
            <a:r>
              <a:rPr lang="en-AU" dirty="0"/>
              <a:t>The Role of Infrastructure</a:t>
            </a:r>
            <a:endParaRPr lang="en-GB" dirty="0"/>
          </a:p>
        </p:txBody>
      </p:sp>
      <p:sp>
        <p:nvSpPr>
          <p:cNvPr id="3" name="Footer Placeholder 2">
            <a:extLst>
              <a:ext uri="{FF2B5EF4-FFF2-40B4-BE49-F238E27FC236}">
                <a16:creationId xmlns:a16="http://schemas.microsoft.com/office/drawing/2014/main" id="{65CD0D7D-1090-EA25-CEC0-D90D0352507D}"/>
              </a:ext>
            </a:extLst>
          </p:cNvPr>
          <p:cNvSpPr>
            <a:spLocks noGrp="1"/>
          </p:cNvSpPr>
          <p:nvPr>
            <p:ph type="ftr" sz="quarter" idx="10"/>
          </p:nvPr>
        </p:nvSpPr>
        <p:spPr>
          <a:xfrm>
            <a:off x="1441450" y="6212813"/>
            <a:ext cx="4114800" cy="123111"/>
          </a:xfrm>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091D3CE2-2FF2-3061-1028-751C7A758FE4}"/>
              </a:ext>
            </a:extLst>
          </p:cNvPr>
          <p:cNvSpPr>
            <a:spLocks noGrp="1"/>
          </p:cNvSpPr>
          <p:nvPr>
            <p:ph type="body" sz="quarter" idx="12"/>
          </p:nvPr>
        </p:nvSpPr>
        <p:spPr>
          <a:xfrm>
            <a:off x="515938" y="2458604"/>
            <a:ext cx="5327650" cy="1066446"/>
          </a:xfrm>
        </p:spPr>
        <p:txBody>
          <a:bodyPr tIns="0"/>
          <a:lstStyle/>
          <a:p>
            <a:r>
              <a:rPr lang="en-GB" sz="1100" dirty="0"/>
              <a:t>Your infrastructure is the backbone of your upgrade. Get it wrong, and you’ll face slow load times, downtime, and ballooning costs.</a:t>
            </a:r>
            <a:br>
              <a:rPr lang="en-GB" sz="1100" dirty="0"/>
            </a:br>
            <a:br>
              <a:rPr lang="en-GB" sz="1100" dirty="0"/>
            </a:br>
            <a:r>
              <a:rPr lang="en-GB" sz="1100" dirty="0"/>
              <a:t>Many teams focus solely on upgrading the codebase but forget that without a well-architected, scalable infrastructure, even the best upgrade can fail. A successful Sitecore upgrade starts with a solid foundation optimizing infrastructure before, during, and after the upgrade ensures long-term stability and efficiency.</a:t>
            </a:r>
            <a:endParaRPr lang="en-GB" sz="900" dirty="0"/>
          </a:p>
        </p:txBody>
      </p:sp>
      <p:sp>
        <p:nvSpPr>
          <p:cNvPr id="26" name="Text Placeholder 25">
            <a:extLst>
              <a:ext uri="{FF2B5EF4-FFF2-40B4-BE49-F238E27FC236}">
                <a16:creationId xmlns:a16="http://schemas.microsoft.com/office/drawing/2014/main" id="{5F8DFF8F-060A-D15B-35A5-49255A8891E9}"/>
              </a:ext>
            </a:extLst>
          </p:cNvPr>
          <p:cNvSpPr>
            <a:spLocks noGrp="1"/>
          </p:cNvSpPr>
          <p:nvPr>
            <p:ph type="body" sz="quarter" idx="14"/>
          </p:nvPr>
        </p:nvSpPr>
        <p:spPr>
          <a:xfrm>
            <a:off x="6348406" y="2458604"/>
            <a:ext cx="5327650" cy="358354"/>
          </a:xfrm>
        </p:spPr>
        <p:txBody>
          <a:bodyPr tIns="108000"/>
          <a:lstStyle/>
          <a:p>
            <a:r>
              <a:rPr lang="en-GB" sz="900" dirty="0"/>
              <a:t>Leverage Infrastructure as Code (</a:t>
            </a:r>
            <a:r>
              <a:rPr lang="en-GB" sz="900" dirty="0" err="1"/>
              <a:t>IaC</a:t>
            </a:r>
            <a:r>
              <a:rPr lang="en-GB" sz="900" dirty="0"/>
              <a:t>) – Automate deployments and reduce errors with predictable, repeatable infrastructure setup.</a:t>
            </a:r>
          </a:p>
        </p:txBody>
      </p:sp>
      <p:cxnSp>
        <p:nvCxnSpPr>
          <p:cNvPr id="31" name="Straight Connector 30">
            <a:extLst>
              <a:ext uri="{FF2B5EF4-FFF2-40B4-BE49-F238E27FC236}">
                <a16:creationId xmlns:a16="http://schemas.microsoft.com/office/drawing/2014/main" id="{30E97E9C-6CA3-1826-95FB-A8E0D768711C}"/>
              </a:ext>
            </a:extLst>
          </p:cNvPr>
          <p:cNvCxnSpPr>
            <a:cxnSpLocks/>
          </p:cNvCxnSpPr>
          <p:nvPr/>
        </p:nvCxnSpPr>
        <p:spPr>
          <a:xfrm>
            <a:off x="6348400" y="2458604"/>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E5C74A-AA61-1474-BAB7-5A1D14951FAF}"/>
              </a:ext>
            </a:extLst>
          </p:cNvPr>
          <p:cNvCxnSpPr>
            <a:cxnSpLocks/>
          </p:cNvCxnSpPr>
          <p:nvPr/>
        </p:nvCxnSpPr>
        <p:spPr>
          <a:xfrm>
            <a:off x="6348415" y="3667154"/>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9B0703B-E937-E046-120A-6F82A53AED16}"/>
              </a:ext>
            </a:extLst>
          </p:cNvPr>
          <p:cNvCxnSpPr>
            <a:cxnSpLocks/>
          </p:cNvCxnSpPr>
          <p:nvPr/>
        </p:nvCxnSpPr>
        <p:spPr>
          <a:xfrm>
            <a:off x="6348408" y="5039381"/>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7168F22-751D-45C3-4FD2-9A7DFCCEC2B9}"/>
              </a:ext>
            </a:extLst>
          </p:cNvPr>
          <p:cNvSpPr txBox="1"/>
          <p:nvPr/>
        </p:nvSpPr>
        <p:spPr>
          <a:xfrm>
            <a:off x="6348400" y="2819240"/>
            <a:ext cx="5327648" cy="653238"/>
          </a:xfrm>
          <a:prstGeom prst="rect">
            <a:avLst/>
          </a:prstGeom>
          <a:noFill/>
        </p:spPr>
        <p:txBody>
          <a:bodyPr wrap="square" lIns="0" tIns="72000" rIns="0" bIns="72000">
            <a:spAutoFit/>
          </a:bodyPr>
          <a:lstStyle/>
          <a:p>
            <a:r>
              <a:rPr lang="en-GB" sz="1100" b="1" dirty="0">
                <a:effectLst/>
              </a:rPr>
              <a:t>Predictable deployments - </a:t>
            </a:r>
            <a:r>
              <a:rPr lang="en-GB" sz="1100" dirty="0">
                <a:effectLst/>
              </a:rPr>
              <a:t>Less firefighting, more uptime.</a:t>
            </a:r>
            <a:br>
              <a:rPr lang="en-GB" sz="1100" dirty="0"/>
            </a:br>
            <a:r>
              <a:rPr lang="en-GB" sz="1100" b="1" dirty="0">
                <a:effectLst/>
              </a:rPr>
              <a:t>Automated scaling -</a:t>
            </a:r>
            <a:r>
              <a:rPr lang="en-GB" sz="1100" dirty="0">
                <a:effectLst/>
              </a:rPr>
              <a:t> Never overpay for resources.</a:t>
            </a:r>
            <a:br>
              <a:rPr lang="en-GB" sz="1100" dirty="0"/>
            </a:br>
            <a:r>
              <a:rPr lang="en-GB" sz="1100" b="1" dirty="0">
                <a:effectLst/>
              </a:rPr>
              <a:t>Security-first approach – </a:t>
            </a:r>
            <a:r>
              <a:rPr lang="en-GB" sz="1100" dirty="0">
                <a:effectLst/>
              </a:rPr>
              <a:t>Compliance and peace of mind.</a:t>
            </a:r>
            <a:endParaRPr lang="en-AU" sz="1100" dirty="0"/>
          </a:p>
        </p:txBody>
      </p:sp>
      <p:sp>
        <p:nvSpPr>
          <p:cNvPr id="13" name="Text Placeholder 25">
            <a:extLst>
              <a:ext uri="{FF2B5EF4-FFF2-40B4-BE49-F238E27FC236}">
                <a16:creationId xmlns:a16="http://schemas.microsoft.com/office/drawing/2014/main" id="{B21517E8-BF7B-212F-E4C1-688D29E5A4EA}"/>
              </a:ext>
            </a:extLst>
          </p:cNvPr>
          <p:cNvSpPr txBox="1">
            <a:spLocks/>
          </p:cNvSpPr>
          <p:nvPr/>
        </p:nvSpPr>
        <p:spPr>
          <a:xfrm>
            <a:off x="6348398" y="3667154"/>
            <a:ext cx="5327650" cy="358354"/>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t>Use Azure PaaS for scalability, performance, and cost efficiency – Azure PaaS removes infrastructure headaches by automating scaling, integrating with DevOps, and ensuring high performance.</a:t>
            </a:r>
          </a:p>
        </p:txBody>
      </p:sp>
      <p:sp>
        <p:nvSpPr>
          <p:cNvPr id="17" name="TextBox 16">
            <a:extLst>
              <a:ext uri="{FF2B5EF4-FFF2-40B4-BE49-F238E27FC236}">
                <a16:creationId xmlns:a16="http://schemas.microsoft.com/office/drawing/2014/main" id="{CBF3A4D7-C94D-AD8E-AB71-32D537889C78}"/>
              </a:ext>
            </a:extLst>
          </p:cNvPr>
          <p:cNvSpPr txBox="1"/>
          <p:nvPr/>
        </p:nvSpPr>
        <p:spPr>
          <a:xfrm>
            <a:off x="6348396" y="4025508"/>
            <a:ext cx="5327648" cy="822515"/>
          </a:xfrm>
          <a:prstGeom prst="rect">
            <a:avLst/>
          </a:prstGeom>
          <a:noFill/>
        </p:spPr>
        <p:txBody>
          <a:bodyPr wrap="square" lIns="0" tIns="72000" rIns="0" bIns="72000">
            <a:spAutoFit/>
          </a:bodyPr>
          <a:lstStyle/>
          <a:p>
            <a:r>
              <a:rPr lang="en-GB" sz="1100" b="1" dirty="0"/>
              <a:t>Always-on performance - </a:t>
            </a:r>
            <a:r>
              <a:rPr lang="en-GB" sz="1100" dirty="0"/>
              <a:t>Seamless traffic handling with automated resource allocation.</a:t>
            </a:r>
            <a:br>
              <a:rPr lang="en-GB" sz="1100" dirty="0"/>
            </a:br>
            <a:r>
              <a:rPr lang="en-GB" sz="1100" b="1" dirty="0"/>
              <a:t>Lower operational overhead -</a:t>
            </a:r>
            <a:r>
              <a:rPr lang="en-GB" sz="1100" dirty="0"/>
              <a:t> Built-in maintenance, updates, and security controls.</a:t>
            </a:r>
            <a:br>
              <a:rPr lang="en-GB" sz="1100" dirty="0"/>
            </a:br>
            <a:r>
              <a:rPr lang="en-GB" sz="1100" b="1" dirty="0"/>
              <a:t>Flexibility - </a:t>
            </a:r>
            <a:r>
              <a:rPr lang="en-GB" sz="1100" dirty="0"/>
              <a:t>Faster releases with full DevOps integration.</a:t>
            </a:r>
            <a:endParaRPr lang="en-AU" sz="1100" dirty="0"/>
          </a:p>
        </p:txBody>
      </p:sp>
      <p:sp>
        <p:nvSpPr>
          <p:cNvPr id="18" name="Text Placeholder 25">
            <a:extLst>
              <a:ext uri="{FF2B5EF4-FFF2-40B4-BE49-F238E27FC236}">
                <a16:creationId xmlns:a16="http://schemas.microsoft.com/office/drawing/2014/main" id="{2D94C39D-71A8-5F50-11CC-D8E15410393C}"/>
              </a:ext>
            </a:extLst>
          </p:cNvPr>
          <p:cNvSpPr txBox="1">
            <a:spLocks/>
          </p:cNvSpPr>
          <p:nvPr/>
        </p:nvSpPr>
        <p:spPr>
          <a:xfrm>
            <a:off x="6348411" y="5039381"/>
            <a:ext cx="5327650" cy="358354"/>
          </a:xfrm>
          <a:prstGeom prst="rect">
            <a:avLst/>
          </a:prstGeom>
        </p:spPr>
        <p:txBody>
          <a:bodyPr vert="horz" wrap="square" lIns="0" tIns="10800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t>Implement high-availability configurations to ensure resilience. Redundancy and automation keep your platform running smoothly.</a:t>
            </a:r>
          </a:p>
        </p:txBody>
      </p:sp>
      <p:sp>
        <p:nvSpPr>
          <p:cNvPr id="19" name="TextBox 18">
            <a:extLst>
              <a:ext uri="{FF2B5EF4-FFF2-40B4-BE49-F238E27FC236}">
                <a16:creationId xmlns:a16="http://schemas.microsoft.com/office/drawing/2014/main" id="{C315B41E-B0D6-12AE-2124-46F225A35372}"/>
              </a:ext>
            </a:extLst>
          </p:cNvPr>
          <p:cNvSpPr txBox="1"/>
          <p:nvPr/>
        </p:nvSpPr>
        <p:spPr>
          <a:xfrm>
            <a:off x="6348412" y="5397735"/>
            <a:ext cx="5327648" cy="653238"/>
          </a:xfrm>
          <a:prstGeom prst="rect">
            <a:avLst/>
          </a:prstGeom>
          <a:noFill/>
        </p:spPr>
        <p:txBody>
          <a:bodyPr wrap="square" lIns="0" tIns="72000" rIns="0" bIns="72000">
            <a:spAutoFit/>
          </a:bodyPr>
          <a:lstStyle/>
          <a:p>
            <a:r>
              <a:rPr lang="en-GB" sz="1100" b="1" dirty="0"/>
              <a:t>Multi-region redundancy -</a:t>
            </a:r>
            <a:r>
              <a:rPr lang="en-GB" sz="1100" dirty="0"/>
              <a:t> No single point of failure.</a:t>
            </a:r>
            <a:br>
              <a:rPr lang="en-GB" sz="1100" dirty="0"/>
            </a:br>
            <a:r>
              <a:rPr lang="en-GB" sz="1100" b="1" dirty="0"/>
              <a:t>Load balancing - </a:t>
            </a:r>
            <a:r>
              <a:rPr lang="en-GB" sz="1100" dirty="0"/>
              <a:t>Optimized traffic distribution to prevent bottlenecks.</a:t>
            </a:r>
            <a:br>
              <a:rPr lang="en-GB" sz="1100" dirty="0"/>
            </a:br>
            <a:r>
              <a:rPr lang="en-GB" sz="1100" b="1" dirty="0"/>
              <a:t>Automated failover - </a:t>
            </a:r>
            <a:r>
              <a:rPr lang="en-GB" sz="1100" dirty="0"/>
              <a:t>Instant recovery from unexpected disruptions</a:t>
            </a:r>
            <a:endParaRPr lang="en-AU" sz="1100" dirty="0"/>
          </a:p>
        </p:txBody>
      </p:sp>
    </p:spTree>
    <p:extLst>
      <p:ext uri="{BB962C8B-B14F-4D97-AF65-F5344CB8AC3E}">
        <p14:creationId xmlns:p14="http://schemas.microsoft.com/office/powerpoint/2010/main" val="371320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30C2078-5221-92B6-9EBF-F28AC0F8401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8DA793CB-0E04-9156-EC37-2E46FCB6C395}"/>
              </a:ext>
            </a:extLst>
          </p:cNvPr>
          <p:cNvSpPr>
            <a:spLocks noGrp="1"/>
          </p:cNvSpPr>
          <p:nvPr>
            <p:ph type="title"/>
          </p:nvPr>
        </p:nvSpPr>
        <p:spPr>
          <a:xfrm>
            <a:off x="515938" y="522288"/>
            <a:ext cx="5384902" cy="886397"/>
          </a:xfrm>
        </p:spPr>
        <p:txBody>
          <a:bodyPr/>
          <a:lstStyle/>
          <a:p>
            <a:r>
              <a:rPr lang="en-GB" dirty="0"/>
              <a:t>What If Your Upgrade Made Operations Easier?</a:t>
            </a:r>
          </a:p>
        </p:txBody>
      </p:sp>
      <p:sp>
        <p:nvSpPr>
          <p:cNvPr id="3" name="Footer Placeholder 2">
            <a:extLst>
              <a:ext uri="{FF2B5EF4-FFF2-40B4-BE49-F238E27FC236}">
                <a16:creationId xmlns:a16="http://schemas.microsoft.com/office/drawing/2014/main" id="{48D3C374-9624-86E0-7DBC-A3732AE63803}"/>
              </a:ext>
            </a:extLst>
          </p:cNvPr>
          <p:cNvSpPr>
            <a:spLocks noGrp="1"/>
          </p:cNvSpPr>
          <p:nvPr>
            <p:ph type="ftr" sz="quarter" idx="10"/>
          </p:nvPr>
        </p:nvSpPr>
        <p:spPr>
          <a:xfrm>
            <a:off x="1441450" y="6212813"/>
            <a:ext cx="4114800" cy="123111"/>
          </a:xfrm>
        </p:spPr>
        <p:txBody>
          <a:bodyPr/>
          <a:lstStyle/>
          <a:p>
            <a:r>
              <a:rPr lang="en-GB" dirty="0"/>
              <a:t>THE NO-NONSENSE GUIDE TO SITECORE DXP UPGRADES </a:t>
            </a:r>
          </a:p>
        </p:txBody>
      </p:sp>
      <p:sp>
        <p:nvSpPr>
          <p:cNvPr id="15" name="Text Placeholder 14">
            <a:extLst>
              <a:ext uri="{FF2B5EF4-FFF2-40B4-BE49-F238E27FC236}">
                <a16:creationId xmlns:a16="http://schemas.microsoft.com/office/drawing/2014/main" id="{862BD473-8AB7-2162-1034-006006ADBB3C}"/>
              </a:ext>
            </a:extLst>
          </p:cNvPr>
          <p:cNvSpPr>
            <a:spLocks noGrp="1"/>
          </p:cNvSpPr>
          <p:nvPr>
            <p:ph type="body" sz="quarter" idx="12"/>
          </p:nvPr>
        </p:nvSpPr>
        <p:spPr>
          <a:xfrm>
            <a:off x="515938" y="2458604"/>
            <a:ext cx="5327650" cy="457048"/>
          </a:xfrm>
        </p:spPr>
        <p:txBody>
          <a:bodyPr/>
          <a:lstStyle/>
          <a:p>
            <a:r>
              <a:rPr lang="en-GB" sz="1100" dirty="0"/>
              <a:t>Every digital leader understands that keeping Sitecore up to date is essential for security, performance and innovation. Let’s be real, traditional Sitecore upgrades can be slow, painful, and full of hidden pitfalls:</a:t>
            </a:r>
          </a:p>
        </p:txBody>
      </p:sp>
      <p:sp>
        <p:nvSpPr>
          <p:cNvPr id="26" name="Text Placeholder 25">
            <a:extLst>
              <a:ext uri="{FF2B5EF4-FFF2-40B4-BE49-F238E27FC236}">
                <a16:creationId xmlns:a16="http://schemas.microsoft.com/office/drawing/2014/main" id="{40D10F80-76C5-3645-75F7-ECAD69F6BCE5}"/>
              </a:ext>
            </a:extLst>
          </p:cNvPr>
          <p:cNvSpPr>
            <a:spLocks noGrp="1"/>
          </p:cNvSpPr>
          <p:nvPr>
            <p:ph type="body" sz="quarter" idx="14"/>
          </p:nvPr>
        </p:nvSpPr>
        <p:spPr>
          <a:xfrm>
            <a:off x="6348414" y="2573101"/>
            <a:ext cx="5327650" cy="166199"/>
          </a:xfrm>
        </p:spPr>
        <p:txBody>
          <a:bodyPr/>
          <a:lstStyle/>
          <a:p>
            <a:r>
              <a:rPr lang="en-GB" sz="1200" dirty="0">
                <a:latin typeface="+mj-lt"/>
              </a:rPr>
              <a:t>Key Areas to Focus On</a:t>
            </a:r>
          </a:p>
        </p:txBody>
      </p:sp>
      <p:sp>
        <p:nvSpPr>
          <p:cNvPr id="5" name="Rectangle: Rounded Corners 4">
            <a:extLst>
              <a:ext uri="{FF2B5EF4-FFF2-40B4-BE49-F238E27FC236}">
                <a16:creationId xmlns:a16="http://schemas.microsoft.com/office/drawing/2014/main" id="{F1E74D1A-B2F2-B6F7-C2B1-F8B98FA3DDCB}"/>
              </a:ext>
            </a:extLst>
          </p:cNvPr>
          <p:cNvSpPr/>
          <p:nvPr/>
        </p:nvSpPr>
        <p:spPr>
          <a:xfrm>
            <a:off x="515938" y="3117232"/>
            <a:ext cx="5327650" cy="2094787"/>
          </a:xfrm>
          <a:prstGeom prst="roundRect">
            <a:avLst>
              <a:gd name="adj" fmla="val 11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Ins="180000" bIns="72000" rtlCol="0" anchor="t" anchorCtr="0">
            <a:noAutofit/>
          </a:bodyPr>
          <a:lstStyle/>
          <a:p>
            <a:endParaRPr lang="en-GB" sz="1000" dirty="0">
              <a:solidFill>
                <a:schemeClr val="tx1"/>
              </a:solidFill>
            </a:endParaRPr>
          </a:p>
        </p:txBody>
      </p:sp>
      <p:sp>
        <p:nvSpPr>
          <p:cNvPr id="7" name="Rectangle: Rounded Corners 6">
            <a:extLst>
              <a:ext uri="{FF2B5EF4-FFF2-40B4-BE49-F238E27FC236}">
                <a16:creationId xmlns:a16="http://schemas.microsoft.com/office/drawing/2014/main" id="{488A10B0-D846-B0E9-34C3-A15397362363}"/>
              </a:ext>
            </a:extLst>
          </p:cNvPr>
          <p:cNvSpPr/>
          <p:nvPr/>
        </p:nvSpPr>
        <p:spPr>
          <a:xfrm>
            <a:off x="1327939" y="3709870"/>
            <a:ext cx="3703648"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INSTABILITY &amp; DOWNTIME</a:t>
            </a:r>
          </a:p>
        </p:txBody>
      </p:sp>
      <p:sp>
        <p:nvSpPr>
          <p:cNvPr id="17" name="Rectangle: Rounded Corners 16">
            <a:extLst>
              <a:ext uri="{FF2B5EF4-FFF2-40B4-BE49-F238E27FC236}">
                <a16:creationId xmlns:a16="http://schemas.microsoft.com/office/drawing/2014/main" id="{4E4427B0-EAB7-A326-C981-39132E393986}"/>
              </a:ext>
            </a:extLst>
          </p:cNvPr>
          <p:cNvSpPr/>
          <p:nvPr/>
        </p:nvSpPr>
        <p:spPr>
          <a:xfrm>
            <a:off x="1327939" y="4024577"/>
            <a:ext cx="3703648"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MARKETING DISRUPTIONS</a:t>
            </a:r>
          </a:p>
        </p:txBody>
      </p:sp>
      <p:sp>
        <p:nvSpPr>
          <p:cNvPr id="20" name="Rectangle: Rounded Corners 19">
            <a:extLst>
              <a:ext uri="{FF2B5EF4-FFF2-40B4-BE49-F238E27FC236}">
                <a16:creationId xmlns:a16="http://schemas.microsoft.com/office/drawing/2014/main" id="{69D12103-EE56-57E5-25C7-81721CD64818}"/>
              </a:ext>
            </a:extLst>
          </p:cNvPr>
          <p:cNvSpPr/>
          <p:nvPr/>
        </p:nvSpPr>
        <p:spPr>
          <a:xfrm>
            <a:off x="1327939" y="4339284"/>
            <a:ext cx="3703648" cy="243265"/>
          </a:xfrm>
          <a:prstGeom prst="roundRect">
            <a:avLst>
              <a:gd name="adj" fmla="val 5477"/>
            </a:avLst>
          </a:prstGeom>
          <a:solidFill>
            <a:srgbClr val="FFDCF3"/>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tIns="18000" bIns="18000" rtlCol="0" anchor="ctr">
            <a:spAutoFit/>
          </a:bodyPr>
          <a:lstStyle/>
          <a:p>
            <a:pPr algn="ctr"/>
            <a:r>
              <a:rPr lang="en-GB" sz="1300" dirty="0">
                <a:solidFill>
                  <a:schemeClr val="accent2"/>
                </a:solidFill>
                <a:latin typeface="JetBrains Mono" panose="02000009000000000000" pitchFamily="49" charset="0"/>
                <a:ea typeface="JetBrains Mono" panose="02000009000000000000" pitchFamily="49" charset="0"/>
                <a:cs typeface="JetBrains Mono" panose="02000009000000000000" pitchFamily="49" charset="0"/>
              </a:rPr>
              <a:t>HIGHER COSTS &amp; SECURITY RISKS</a:t>
            </a:r>
          </a:p>
        </p:txBody>
      </p:sp>
      <p:cxnSp>
        <p:nvCxnSpPr>
          <p:cNvPr id="31" name="Straight Connector 30">
            <a:extLst>
              <a:ext uri="{FF2B5EF4-FFF2-40B4-BE49-F238E27FC236}">
                <a16:creationId xmlns:a16="http://schemas.microsoft.com/office/drawing/2014/main" id="{98A72020-3C2D-2E05-0215-EA8C2E31AC23}"/>
              </a:ext>
            </a:extLst>
          </p:cNvPr>
          <p:cNvCxnSpPr>
            <a:cxnSpLocks/>
          </p:cNvCxnSpPr>
          <p:nvPr/>
        </p:nvCxnSpPr>
        <p:spPr>
          <a:xfrm>
            <a:off x="6348414" y="2458604"/>
            <a:ext cx="53276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 Placeholder 14">
            <a:extLst>
              <a:ext uri="{FF2B5EF4-FFF2-40B4-BE49-F238E27FC236}">
                <a16:creationId xmlns:a16="http://schemas.microsoft.com/office/drawing/2014/main" id="{FC4BC5EF-9E77-1E82-9ADE-A2C3374227B0}"/>
              </a:ext>
            </a:extLst>
          </p:cNvPr>
          <p:cNvSpPr txBox="1">
            <a:spLocks/>
          </p:cNvSpPr>
          <p:nvPr/>
        </p:nvSpPr>
        <p:spPr>
          <a:xfrm>
            <a:off x="510885" y="5380020"/>
            <a:ext cx="5327650" cy="6093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a:t>Even if you address the major upgrade challenges, the ongoing operational overhead of managing your environment can slow you down. The key to long-term success is to introduce automation and standardized operational processes during the upgrade. It’s the perfect time to</a:t>
            </a:r>
          </a:p>
        </p:txBody>
      </p:sp>
      <p:sp>
        <p:nvSpPr>
          <p:cNvPr id="6" name="TextBox 5">
            <a:extLst>
              <a:ext uri="{FF2B5EF4-FFF2-40B4-BE49-F238E27FC236}">
                <a16:creationId xmlns:a16="http://schemas.microsoft.com/office/drawing/2014/main" id="{C6BF60F0-C6EE-2D61-4B36-D33E1E0AD4E3}"/>
              </a:ext>
            </a:extLst>
          </p:cNvPr>
          <p:cNvSpPr txBox="1"/>
          <p:nvPr/>
        </p:nvSpPr>
        <p:spPr>
          <a:xfrm>
            <a:off x="6348219" y="2853796"/>
            <a:ext cx="2520000" cy="699404"/>
          </a:xfrm>
          <a:prstGeom prst="rect">
            <a:avLst/>
          </a:prstGeom>
          <a:noFill/>
        </p:spPr>
        <p:txBody>
          <a:bodyPr wrap="square" lIns="0" tIns="72000" rIns="0" bIns="72000">
            <a:spAutoFit/>
          </a:bodyPr>
          <a:lstStyle/>
          <a:p>
            <a:r>
              <a:rPr lang="en-GB" sz="900" b="1" dirty="0">
                <a:effectLst/>
              </a:rPr>
              <a:t>Patching</a:t>
            </a:r>
          </a:p>
          <a:p>
            <a:r>
              <a:rPr lang="en-GB" sz="900" dirty="0">
                <a:effectLst/>
              </a:rPr>
              <a:t>Implement a structured approval process and automate patch deployment to ensure consistency and security.</a:t>
            </a:r>
            <a:endParaRPr lang="en-AU" sz="900" dirty="0"/>
          </a:p>
        </p:txBody>
      </p:sp>
      <p:sp>
        <p:nvSpPr>
          <p:cNvPr id="8" name="TextBox 7">
            <a:extLst>
              <a:ext uri="{FF2B5EF4-FFF2-40B4-BE49-F238E27FC236}">
                <a16:creationId xmlns:a16="http://schemas.microsoft.com/office/drawing/2014/main" id="{94A2A26A-502C-7866-18C9-E274D05BB246}"/>
              </a:ext>
            </a:extLst>
          </p:cNvPr>
          <p:cNvSpPr txBox="1"/>
          <p:nvPr/>
        </p:nvSpPr>
        <p:spPr>
          <a:xfrm>
            <a:off x="6348220" y="3553200"/>
            <a:ext cx="2519999" cy="560905"/>
          </a:xfrm>
          <a:prstGeom prst="rect">
            <a:avLst/>
          </a:prstGeom>
          <a:noFill/>
        </p:spPr>
        <p:txBody>
          <a:bodyPr wrap="square" lIns="0" tIns="72000" rIns="0" bIns="72000">
            <a:spAutoFit/>
          </a:bodyPr>
          <a:lstStyle/>
          <a:p>
            <a:r>
              <a:rPr lang="en-GB" sz="900" b="1" dirty="0"/>
              <a:t>Scaling</a:t>
            </a:r>
          </a:p>
          <a:p>
            <a:r>
              <a:rPr lang="en-GB" sz="900" dirty="0"/>
              <a:t>Configure automated resource scaling to dynamically adjust capacity based on demand.</a:t>
            </a:r>
            <a:endParaRPr lang="en-AU" sz="900" dirty="0"/>
          </a:p>
        </p:txBody>
      </p:sp>
      <p:sp>
        <p:nvSpPr>
          <p:cNvPr id="9" name="TextBox 8">
            <a:extLst>
              <a:ext uri="{FF2B5EF4-FFF2-40B4-BE49-F238E27FC236}">
                <a16:creationId xmlns:a16="http://schemas.microsoft.com/office/drawing/2014/main" id="{292A8DDA-650E-AF18-957C-6A35CDC5E395}"/>
              </a:ext>
            </a:extLst>
          </p:cNvPr>
          <p:cNvSpPr txBox="1"/>
          <p:nvPr/>
        </p:nvSpPr>
        <p:spPr>
          <a:xfrm>
            <a:off x="6348220" y="4170972"/>
            <a:ext cx="2519999" cy="699404"/>
          </a:xfrm>
          <a:prstGeom prst="rect">
            <a:avLst/>
          </a:prstGeom>
          <a:noFill/>
        </p:spPr>
        <p:txBody>
          <a:bodyPr wrap="square" lIns="0" tIns="72000" rIns="0" bIns="72000">
            <a:spAutoFit/>
          </a:bodyPr>
          <a:lstStyle/>
          <a:p>
            <a:r>
              <a:rPr lang="en-GB" sz="900" b="1" dirty="0"/>
              <a:t>Endpoint Testing</a:t>
            </a:r>
          </a:p>
          <a:p>
            <a:r>
              <a:rPr lang="en-GB" sz="900" dirty="0"/>
              <a:t>Introduce post-release validation automation—start with core functionality tests and expand over time.</a:t>
            </a:r>
            <a:endParaRPr lang="en-AU" sz="900" dirty="0"/>
          </a:p>
        </p:txBody>
      </p:sp>
      <p:sp>
        <p:nvSpPr>
          <p:cNvPr id="10" name="TextBox 9">
            <a:extLst>
              <a:ext uri="{FF2B5EF4-FFF2-40B4-BE49-F238E27FC236}">
                <a16:creationId xmlns:a16="http://schemas.microsoft.com/office/drawing/2014/main" id="{BCA933EE-4668-ABA2-0ACF-E85AE4B640AE}"/>
              </a:ext>
            </a:extLst>
          </p:cNvPr>
          <p:cNvSpPr txBox="1"/>
          <p:nvPr/>
        </p:nvSpPr>
        <p:spPr>
          <a:xfrm>
            <a:off x="6348220" y="4874514"/>
            <a:ext cx="2519999" cy="837904"/>
          </a:xfrm>
          <a:prstGeom prst="rect">
            <a:avLst/>
          </a:prstGeom>
          <a:noFill/>
        </p:spPr>
        <p:txBody>
          <a:bodyPr wrap="square" lIns="0" tIns="72000" rIns="0" bIns="72000">
            <a:spAutoFit/>
          </a:bodyPr>
          <a:lstStyle/>
          <a:p>
            <a:r>
              <a:rPr lang="en-GB" sz="900" b="1" dirty="0"/>
              <a:t>Security Alerting</a:t>
            </a:r>
          </a:p>
          <a:p>
            <a:r>
              <a:rPr lang="en-GB" sz="900" dirty="0"/>
              <a:t>Configure threshold-based security alerts and automation runbooks for rapid response. Establish a regular review process to validate and refine security rules.</a:t>
            </a:r>
            <a:endParaRPr lang="en-AU" sz="900" dirty="0"/>
          </a:p>
        </p:txBody>
      </p:sp>
      <p:sp>
        <p:nvSpPr>
          <p:cNvPr id="11" name="TextBox 10">
            <a:extLst>
              <a:ext uri="{FF2B5EF4-FFF2-40B4-BE49-F238E27FC236}">
                <a16:creationId xmlns:a16="http://schemas.microsoft.com/office/drawing/2014/main" id="{973346C1-D065-2925-FBF7-0BA2AE6A0274}"/>
              </a:ext>
            </a:extLst>
          </p:cNvPr>
          <p:cNvSpPr txBox="1"/>
          <p:nvPr/>
        </p:nvSpPr>
        <p:spPr>
          <a:xfrm>
            <a:off x="9156062" y="2817818"/>
            <a:ext cx="2520000" cy="699404"/>
          </a:xfrm>
          <a:prstGeom prst="rect">
            <a:avLst/>
          </a:prstGeom>
          <a:noFill/>
        </p:spPr>
        <p:txBody>
          <a:bodyPr wrap="square" lIns="0" tIns="72000" rIns="0" bIns="72000">
            <a:spAutoFit/>
          </a:bodyPr>
          <a:lstStyle/>
          <a:p>
            <a:r>
              <a:rPr lang="en-GB" sz="900" b="1" dirty="0"/>
              <a:t>Monitoring </a:t>
            </a:r>
          </a:p>
          <a:p>
            <a:r>
              <a:rPr lang="en-GB" sz="900" dirty="0"/>
              <a:t>Enable continuous monitoring with well-defined alert conditions and automated response mechanisms.</a:t>
            </a:r>
            <a:endParaRPr lang="en-AU" sz="900" dirty="0"/>
          </a:p>
        </p:txBody>
      </p:sp>
      <p:sp>
        <p:nvSpPr>
          <p:cNvPr id="12" name="TextBox 11">
            <a:extLst>
              <a:ext uri="{FF2B5EF4-FFF2-40B4-BE49-F238E27FC236}">
                <a16:creationId xmlns:a16="http://schemas.microsoft.com/office/drawing/2014/main" id="{225A99E3-9DCA-C376-433D-2586A3EB1321}"/>
              </a:ext>
            </a:extLst>
          </p:cNvPr>
          <p:cNvSpPr txBox="1"/>
          <p:nvPr/>
        </p:nvSpPr>
        <p:spPr>
          <a:xfrm>
            <a:off x="9156062" y="3517222"/>
            <a:ext cx="2519999" cy="699404"/>
          </a:xfrm>
          <a:prstGeom prst="rect">
            <a:avLst/>
          </a:prstGeom>
          <a:noFill/>
        </p:spPr>
        <p:txBody>
          <a:bodyPr wrap="square" lIns="0" tIns="72000" rIns="0" bIns="72000">
            <a:spAutoFit/>
          </a:bodyPr>
          <a:lstStyle/>
          <a:p>
            <a:r>
              <a:rPr lang="en-GB" sz="900" b="1" dirty="0"/>
              <a:t>Code Validation </a:t>
            </a:r>
          </a:p>
          <a:p>
            <a:r>
              <a:rPr lang="en-GB" sz="900" dirty="0"/>
              <a:t>Integrate automated code quality checks into your development workflow to maintain stability and compliance.</a:t>
            </a:r>
            <a:endParaRPr lang="en-AU" sz="900" dirty="0"/>
          </a:p>
        </p:txBody>
      </p:sp>
      <p:sp>
        <p:nvSpPr>
          <p:cNvPr id="13" name="TextBox 12">
            <a:extLst>
              <a:ext uri="{FF2B5EF4-FFF2-40B4-BE49-F238E27FC236}">
                <a16:creationId xmlns:a16="http://schemas.microsoft.com/office/drawing/2014/main" id="{1363F130-4E77-EE2C-E623-2E4A27ED6346}"/>
              </a:ext>
            </a:extLst>
          </p:cNvPr>
          <p:cNvSpPr txBox="1"/>
          <p:nvPr/>
        </p:nvSpPr>
        <p:spPr>
          <a:xfrm>
            <a:off x="9156062" y="4216626"/>
            <a:ext cx="2519999" cy="699404"/>
          </a:xfrm>
          <a:prstGeom prst="rect">
            <a:avLst/>
          </a:prstGeom>
          <a:noFill/>
        </p:spPr>
        <p:txBody>
          <a:bodyPr wrap="square" lIns="0" tIns="72000" rIns="0" bIns="72000">
            <a:spAutoFit/>
          </a:bodyPr>
          <a:lstStyle/>
          <a:p>
            <a:r>
              <a:rPr lang="en-GB" sz="900" b="1" dirty="0"/>
              <a:t>Failovers </a:t>
            </a:r>
          </a:p>
          <a:p>
            <a:r>
              <a:rPr lang="en-GB" sz="900" dirty="0"/>
              <a:t>Ensure failover mechanisms are integrated with monitoring, enabling seamless recovery in case of system failures.</a:t>
            </a:r>
            <a:endParaRPr lang="en-AU" sz="900" dirty="0"/>
          </a:p>
        </p:txBody>
      </p:sp>
      <p:sp>
        <p:nvSpPr>
          <p:cNvPr id="16" name="TextBox 15">
            <a:extLst>
              <a:ext uri="{FF2B5EF4-FFF2-40B4-BE49-F238E27FC236}">
                <a16:creationId xmlns:a16="http://schemas.microsoft.com/office/drawing/2014/main" id="{7516D1BD-327B-78EB-80D7-77F30FBFBD74}"/>
              </a:ext>
            </a:extLst>
          </p:cNvPr>
          <p:cNvSpPr txBox="1"/>
          <p:nvPr/>
        </p:nvSpPr>
        <p:spPr>
          <a:xfrm>
            <a:off x="9156061" y="4916030"/>
            <a:ext cx="2519999" cy="560905"/>
          </a:xfrm>
          <a:prstGeom prst="rect">
            <a:avLst/>
          </a:prstGeom>
          <a:noFill/>
        </p:spPr>
        <p:txBody>
          <a:bodyPr wrap="square" lIns="0" tIns="72000" rIns="0" bIns="72000">
            <a:spAutoFit/>
          </a:bodyPr>
          <a:lstStyle/>
          <a:p>
            <a:r>
              <a:rPr lang="en-GB" sz="900" b="1" dirty="0"/>
              <a:t>Cost Management </a:t>
            </a:r>
          </a:p>
          <a:p>
            <a:r>
              <a:rPr lang="en-GB" sz="900" dirty="0"/>
              <a:t>Set up automated budget tracking and spend alerts to prevent unexpected cost overruns.</a:t>
            </a:r>
            <a:endParaRPr lang="en-AU" sz="900" dirty="0"/>
          </a:p>
        </p:txBody>
      </p:sp>
      <p:sp>
        <p:nvSpPr>
          <p:cNvPr id="19" name="TextBox 18">
            <a:extLst>
              <a:ext uri="{FF2B5EF4-FFF2-40B4-BE49-F238E27FC236}">
                <a16:creationId xmlns:a16="http://schemas.microsoft.com/office/drawing/2014/main" id="{28F05852-FCD6-60D8-FA84-245D6548F0EE}"/>
              </a:ext>
            </a:extLst>
          </p:cNvPr>
          <p:cNvSpPr txBox="1"/>
          <p:nvPr/>
        </p:nvSpPr>
        <p:spPr>
          <a:xfrm>
            <a:off x="6348219" y="5767818"/>
            <a:ext cx="5327650" cy="276999"/>
          </a:xfrm>
          <a:prstGeom prst="rect">
            <a:avLst/>
          </a:prstGeom>
          <a:noFill/>
        </p:spPr>
        <p:txBody>
          <a:bodyPr wrap="square" lIns="0" tIns="0" rIns="0" bIns="0">
            <a:spAutoFit/>
          </a:bodyPr>
          <a:lstStyle/>
          <a:p>
            <a:r>
              <a:rPr lang="en-GB" sz="900" i="1" dirty="0">
                <a:effectLst/>
              </a:rPr>
              <a:t>By embedding these practices when you upgrade, you will reduce the burden on ongoing operations and future-proof your platform.</a:t>
            </a:r>
            <a:endParaRPr lang="en-AU" sz="900" i="1" dirty="0"/>
          </a:p>
        </p:txBody>
      </p:sp>
    </p:spTree>
    <p:extLst>
      <p:ext uri="{BB962C8B-B14F-4D97-AF65-F5344CB8AC3E}">
        <p14:creationId xmlns:p14="http://schemas.microsoft.com/office/powerpoint/2010/main" val="1847080349"/>
      </p:ext>
    </p:extLst>
  </p:cSld>
  <p:clrMapOvr>
    <a:masterClrMapping/>
  </p:clrMapOvr>
</p:sld>
</file>

<file path=ppt/theme/theme1.xml><?xml version="1.0" encoding="utf-8"?>
<a:theme xmlns:a="http://schemas.openxmlformats.org/drawingml/2006/main" name="ContentStack">
  <a:themeElements>
    <a:clrScheme name="Dataweavers">
      <a:dk1>
        <a:sysClr val="windowText" lastClr="000000"/>
      </a:dk1>
      <a:lt1>
        <a:sysClr val="window" lastClr="FFFFFF"/>
      </a:lt1>
      <a:dk2>
        <a:srgbClr val="0E2841"/>
      </a:dk2>
      <a:lt2>
        <a:srgbClr val="F8F8F8"/>
      </a:lt2>
      <a:accent1>
        <a:srgbClr val="390083"/>
      </a:accent1>
      <a:accent2>
        <a:srgbClr val="F50083"/>
      </a:accent2>
      <a:accent3>
        <a:srgbClr val="1A45FF"/>
      </a:accent3>
      <a:accent4>
        <a:srgbClr val="B2FFFB"/>
      </a:accent4>
      <a:accent5>
        <a:srgbClr val="0B5100"/>
      </a:accent5>
      <a:accent6>
        <a:srgbClr val="FF5100"/>
      </a:accent6>
      <a:hlink>
        <a:srgbClr val="B2FFFB"/>
      </a:hlink>
      <a:folHlink>
        <a:srgbClr val="96607D"/>
      </a:folHlink>
    </a:clrScheme>
    <a:fontScheme name="Dataweavers">
      <a:majorFont>
        <a:latin typeface="Aeonik Pro Medium"/>
        <a:ea typeface=""/>
        <a:cs typeface=""/>
      </a:majorFont>
      <a:minorFont>
        <a:latin typeface="Aeoni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ase Light">
  <a:themeElements>
    <a:clrScheme name="Dataweavers">
      <a:dk1>
        <a:sysClr val="windowText" lastClr="000000"/>
      </a:dk1>
      <a:lt1>
        <a:sysClr val="window" lastClr="FFFFFF"/>
      </a:lt1>
      <a:dk2>
        <a:srgbClr val="0E2841"/>
      </a:dk2>
      <a:lt2>
        <a:srgbClr val="F8F8F8"/>
      </a:lt2>
      <a:accent1>
        <a:srgbClr val="390083"/>
      </a:accent1>
      <a:accent2>
        <a:srgbClr val="F50083"/>
      </a:accent2>
      <a:accent3>
        <a:srgbClr val="1A45FF"/>
      </a:accent3>
      <a:accent4>
        <a:srgbClr val="B2FFFB"/>
      </a:accent4>
      <a:accent5>
        <a:srgbClr val="82FA70"/>
      </a:accent5>
      <a:accent6>
        <a:srgbClr val="FF5100"/>
      </a:accent6>
      <a:hlink>
        <a:srgbClr val="B2FFFB"/>
      </a:hlink>
      <a:folHlink>
        <a:srgbClr val="96607D"/>
      </a:folHlink>
    </a:clrScheme>
    <a:fontScheme name="Custom 1">
      <a:majorFont>
        <a:latin typeface="Aeonik Medium"/>
        <a:ea typeface=""/>
        <a:cs typeface=""/>
      </a:majorFont>
      <a:minorFont>
        <a:latin typeface="Aeon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ase Dark">
  <a:themeElements>
    <a:clrScheme name="Dataweavers">
      <a:dk1>
        <a:sysClr val="windowText" lastClr="000000"/>
      </a:dk1>
      <a:lt1>
        <a:sysClr val="window" lastClr="FFFFFF"/>
      </a:lt1>
      <a:dk2>
        <a:srgbClr val="0E2841"/>
      </a:dk2>
      <a:lt2>
        <a:srgbClr val="F8F8F8"/>
      </a:lt2>
      <a:accent1>
        <a:srgbClr val="390083"/>
      </a:accent1>
      <a:accent2>
        <a:srgbClr val="F50083"/>
      </a:accent2>
      <a:accent3>
        <a:srgbClr val="1A45FF"/>
      </a:accent3>
      <a:accent4>
        <a:srgbClr val="B2FFFB"/>
      </a:accent4>
      <a:accent5>
        <a:srgbClr val="82FA70"/>
      </a:accent5>
      <a:accent6>
        <a:srgbClr val="FF5100"/>
      </a:accent6>
      <a:hlink>
        <a:srgbClr val="B2FFFB"/>
      </a:hlink>
      <a:folHlink>
        <a:srgbClr val="96607D"/>
      </a:folHlink>
    </a:clrScheme>
    <a:fontScheme name="Dataweavers">
      <a:majorFont>
        <a:latin typeface="Aeonik Pro Medium"/>
        <a:ea typeface=""/>
        <a:cs typeface=""/>
      </a:majorFont>
      <a:minorFont>
        <a:latin typeface="Aeoni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C622148944AF4B8A54B414734A6116" ma:contentTypeVersion="26" ma:contentTypeDescription="Create a new document." ma:contentTypeScope="" ma:versionID="47757dda5ec955f8c12d3b6b9a313d65">
  <xsd:schema xmlns:xsd="http://www.w3.org/2001/XMLSchema" xmlns:xs="http://www.w3.org/2001/XMLSchema" xmlns:p="http://schemas.microsoft.com/office/2006/metadata/properties" xmlns:ns1="http://schemas.microsoft.com/sharepoint/v3" xmlns:ns2="fc9be673-5610-409e-a866-35ce63127ed2" xmlns:ns3="7d1d8657-8128-4eeb-b17b-288803dd6f3a" targetNamespace="http://schemas.microsoft.com/office/2006/metadata/properties" ma:root="true" ma:fieldsID="1b7db6f5102fbde4c6be897bd72fb5b2" ns1:_="" ns2:_="" ns3:_="">
    <xsd:import namespace="http://schemas.microsoft.com/sharepoint/v3"/>
    <xsd:import namespace="fc9be673-5610-409e-a866-35ce63127ed2"/>
    <xsd:import namespace="7d1d8657-8128-4eeb-b17b-288803dd6f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3:DW_x0020_Rollup" minOccurs="0"/>
                <xsd:element ref="ns2:DWVersion" minOccurs="0"/>
                <xsd:element ref="ns2:Data_x0020_Classification" minOccurs="0"/>
                <xsd:element ref="ns2:Review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9be673-5610-409e-a866-35ce63127e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8516406-4da2-4312-b9a1-90686a232d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WVersion" ma:index="29" nillable="true" ma:displayName="DWVersion" ma:internalName="DWVersion" ma:percentage="FALSE">
      <xsd:simpleType>
        <xsd:restriction base="dms:Number"/>
      </xsd:simpleType>
    </xsd:element>
    <xsd:element name="Data_x0020_Classification" ma:index="30" nillable="true" ma:displayName="Data Classification" ma:default="Public" ma:description="Data Classification" ma:format="Dropdown" ma:internalName="Data_x0020_Classification">
      <xsd:simpleType>
        <xsd:restriction base="dms:Choice">
          <xsd:enumeration value="Public"/>
          <xsd:enumeration value="Internal"/>
          <xsd:enumeration value="Confidential"/>
        </xsd:restriction>
      </xsd:simpleType>
    </xsd:element>
    <xsd:element name="ReviewDate" ma:index="31" nillable="true" ma:displayName="Review Date" ma:default="[today]" ma:description="Document review date" ma:format="DateOnly" ma:internalName="ReviewDate">
      <xsd:simpleType>
        <xsd:restriction base="dms:DateTim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1d8657-8128-4eeb-b17b-288803dd6f3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73605e4-5410-45fb-8c62-c3bd697cde72}" ma:internalName="TaxCatchAll" ma:showField="CatchAllData" ma:web="7d1d8657-8128-4eeb-b17b-288803dd6f3a">
      <xsd:complexType>
        <xsd:complexContent>
          <xsd:extension base="dms:MultiChoiceLookup">
            <xsd:sequence>
              <xsd:element name="Value" type="dms:Lookup" maxOccurs="unbounded" minOccurs="0" nillable="true"/>
            </xsd:sequence>
          </xsd:extension>
        </xsd:complexContent>
      </xsd:complexType>
    </xsd:element>
    <xsd:element name="DW_x0020_Rollup" ma:index="28" nillable="true" ma:displayName="DWRollup" ma:description="Managed Property that allows for rollup of tagged documents in highlight webparts" ma:format="Dropdown" ma:internalName="DW_x0020_Rollup">
      <xsd:simpleType>
        <xsd:restriction base="dms:Choice">
          <xsd:enumeration value="Final Contract"/>
          <xsd:enumeration value="Non Disclosure"/>
          <xsd:enumeration value="WRA Assessment"/>
          <xsd:enumeration value="Change Request"/>
          <xsd:enumeration value="Sales Propos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W_x0020_Rollup xmlns="7d1d8657-8128-4eeb-b17b-288803dd6f3a" xsi:nil="true"/>
    <_ip_UnifiedCompliancePolicyUIAction xmlns="http://schemas.microsoft.com/sharepoint/v3" xsi:nil="true"/>
    <DWVersion xmlns="fc9be673-5610-409e-a866-35ce63127ed2" xsi:nil="true"/>
    <ReviewDate xmlns="fc9be673-5610-409e-a866-35ce63127ed2">2025-12-09T05:13:17+00:00</ReviewDate>
    <TaxCatchAll xmlns="7d1d8657-8128-4eeb-b17b-288803dd6f3a" xsi:nil="true"/>
    <_ip_UnifiedCompliancePolicyProperties xmlns="http://schemas.microsoft.com/sharepoint/v3" xsi:nil="true"/>
    <lcf76f155ced4ddcb4097134ff3c332f xmlns="fc9be673-5610-409e-a866-35ce63127ed2">
      <Terms xmlns="http://schemas.microsoft.com/office/infopath/2007/PartnerControls"/>
    </lcf76f155ced4ddcb4097134ff3c332f>
    <Data_x0020_Classification xmlns="fc9be673-5610-409e-a866-35ce63127ed2">Public</Data_x0020_Classification>
  </documentManagement>
</p:properties>
</file>

<file path=customXml/itemProps1.xml><?xml version="1.0" encoding="utf-8"?>
<ds:datastoreItem xmlns:ds="http://schemas.openxmlformats.org/officeDocument/2006/customXml" ds:itemID="{61A8555E-879D-46EE-B250-F4127D14C0F2}">
  <ds:schemaRefs>
    <ds:schemaRef ds:uri="http://schemas.microsoft.com/sharepoint/v3/contenttype/forms"/>
  </ds:schemaRefs>
</ds:datastoreItem>
</file>

<file path=customXml/itemProps2.xml><?xml version="1.0" encoding="utf-8"?>
<ds:datastoreItem xmlns:ds="http://schemas.openxmlformats.org/officeDocument/2006/customXml" ds:itemID="{7C9C9138-238B-40B2-A893-67248A900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9be673-5610-409e-a866-35ce63127ed2"/>
    <ds:schemaRef ds:uri="7d1d8657-8128-4eeb-b17b-288803dd6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94338-AEAD-4D07-91C1-2D6D2212552E}">
  <ds:schemaRefs>
    <ds:schemaRef ds:uri="http://schemas.microsoft.com/office/2006/metadata/properties"/>
    <ds:schemaRef ds:uri="http://schemas.microsoft.com/office/infopath/2007/PartnerControls"/>
    <ds:schemaRef ds:uri="7d1d8657-8128-4eeb-b17b-288803dd6f3a"/>
    <ds:schemaRef ds:uri="http://schemas.microsoft.com/sharepoint/v3"/>
    <ds:schemaRef ds:uri="fc9be673-5610-409e-a866-35ce63127ed2"/>
  </ds:schemaRefs>
</ds:datastoreItem>
</file>

<file path=docProps/app.xml><?xml version="1.0" encoding="utf-8"?>
<Properties xmlns="http://schemas.openxmlformats.org/officeDocument/2006/extended-properties" xmlns:vt="http://schemas.openxmlformats.org/officeDocument/2006/docPropsVTypes">
  <TotalTime>1861</TotalTime>
  <Words>1845</Words>
  <Application>Microsoft Office PowerPoint</Application>
  <PresentationFormat>Widescreen</PresentationFormat>
  <Paragraphs>135</Paragraphs>
  <Slides>10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Wingdings</vt:lpstr>
      <vt:lpstr>Arial</vt:lpstr>
      <vt:lpstr>Aeonik</vt:lpstr>
      <vt:lpstr>Aeonik Medium</vt:lpstr>
      <vt:lpstr>Aptos</vt:lpstr>
      <vt:lpstr>JetBrains Mono</vt:lpstr>
      <vt:lpstr>ContentStack</vt:lpstr>
      <vt:lpstr>Base Light</vt:lpstr>
      <vt:lpstr>Base Dark</vt:lpstr>
      <vt:lpstr>The No-nonsense Guide to Sitecore DXP Upgrades</vt:lpstr>
      <vt:lpstr>Let’s get started</vt:lpstr>
      <vt:lpstr>Why Upgrading Matters</vt:lpstr>
      <vt:lpstr>“Dataweavers removed the burden of infrastructure maintenance, letting us focus on what we do best.”</vt:lpstr>
      <vt:lpstr>When do I need to do a Sitecore upgrade and how long does it take?</vt:lpstr>
      <vt:lpstr>Beating the Big Upgrade Budget</vt:lpstr>
      <vt:lpstr>What important decisions do I need to make upfront?</vt:lpstr>
      <vt:lpstr>The Role of Infrastructure</vt:lpstr>
      <vt:lpstr>What If Your Upgrade Made Operations Easier?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Hoang</dc:creator>
  <cp:lastModifiedBy>Hannah Hall-Brown</cp:lastModifiedBy>
  <cp:revision>105</cp:revision>
  <dcterms:created xsi:type="dcterms:W3CDTF">2025-10-30T00:26:04Z</dcterms:created>
  <dcterms:modified xsi:type="dcterms:W3CDTF">2026-03-05T01:05:29Z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0x01010041C622148944AF4B8A54B414734A6116</vt:lpwstr>
  </property>
  <property fmtid="{D5CDD505-2E9C-101B-9397-08002B2CF9AE}" pid="3" name="MediaServiceImageTags">
    <vt:lpwstr/>
  </property>
</Properties>
</file>